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notesSlides/notesSlide2.xml" ContentType="application/vnd.openxmlformats-officedocument.presentationml.notesSlide+xml"/>
  <Override PartName="/ppt/ink/ink5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ink/ink53.xml" ContentType="application/inkml+xml"/>
  <Override PartName="/ppt/ink/ink54.xml" ContentType="application/inkml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ink/ink55.xml" ContentType="application/inkml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ink/ink56.xml" ContentType="application/inkml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ink/ink57.xml" ContentType="application/inkml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ink/ink58.xml" ContentType="application/inkml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0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ink/ink59.xml" ContentType="application/inkml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ink/ink60.xml" ContentType="application/inkml+xml"/>
  <Override PartName="/ppt/ink/ink61.xml" ContentType="application/inkml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257" r:id="rId2"/>
    <p:sldId id="258" r:id="rId3"/>
    <p:sldId id="259" r:id="rId4"/>
    <p:sldId id="472" r:id="rId5"/>
    <p:sldId id="398" r:id="rId6"/>
    <p:sldId id="301" r:id="rId7"/>
    <p:sldId id="302" r:id="rId8"/>
    <p:sldId id="308" r:id="rId9"/>
    <p:sldId id="269" r:id="rId10"/>
    <p:sldId id="309" r:id="rId11"/>
    <p:sldId id="483" r:id="rId12"/>
    <p:sldId id="262" r:id="rId13"/>
    <p:sldId id="310" r:id="rId14"/>
    <p:sldId id="311" r:id="rId15"/>
    <p:sldId id="368" r:id="rId16"/>
    <p:sldId id="400" r:id="rId17"/>
    <p:sldId id="405" r:id="rId18"/>
    <p:sldId id="406" r:id="rId19"/>
    <p:sldId id="409" r:id="rId20"/>
    <p:sldId id="407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307" r:id="rId30"/>
    <p:sldId id="418" r:id="rId31"/>
    <p:sldId id="419" r:id="rId32"/>
    <p:sldId id="420" r:id="rId33"/>
    <p:sldId id="421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32" r:id="rId44"/>
    <p:sldId id="433" r:id="rId45"/>
    <p:sldId id="434" r:id="rId46"/>
    <p:sldId id="435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313" r:id="rId55"/>
    <p:sldId id="444" r:id="rId56"/>
    <p:sldId id="445" r:id="rId57"/>
    <p:sldId id="446" r:id="rId58"/>
    <p:sldId id="447" r:id="rId59"/>
    <p:sldId id="448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73" r:id="rId77"/>
    <p:sldId id="465" r:id="rId78"/>
    <p:sldId id="466" r:id="rId79"/>
    <p:sldId id="467" r:id="rId80"/>
    <p:sldId id="468" r:id="rId81"/>
    <p:sldId id="469" r:id="rId82"/>
    <p:sldId id="470" r:id="rId83"/>
    <p:sldId id="471" r:id="rId84"/>
    <p:sldId id="399" r:id="rId85"/>
    <p:sldId id="315" r:id="rId86"/>
    <p:sldId id="486" r:id="rId87"/>
    <p:sldId id="476" r:id="rId88"/>
    <p:sldId id="317" r:id="rId89"/>
    <p:sldId id="318" r:id="rId90"/>
    <p:sldId id="485" r:id="rId91"/>
    <p:sldId id="477" r:id="rId92"/>
    <p:sldId id="475" r:id="rId93"/>
    <p:sldId id="320" r:id="rId94"/>
    <p:sldId id="321" r:id="rId95"/>
    <p:sldId id="474" r:id="rId96"/>
    <p:sldId id="402" r:id="rId97"/>
    <p:sldId id="478" r:id="rId98"/>
    <p:sldId id="403" r:id="rId99"/>
    <p:sldId id="323" r:id="rId100"/>
    <p:sldId id="325" r:id="rId101"/>
    <p:sldId id="326" r:id="rId102"/>
    <p:sldId id="327" r:id="rId103"/>
    <p:sldId id="328" r:id="rId104"/>
    <p:sldId id="479" r:id="rId105"/>
    <p:sldId id="329" r:id="rId106"/>
    <p:sldId id="480" r:id="rId107"/>
    <p:sldId id="331" r:id="rId108"/>
    <p:sldId id="481" r:id="rId109"/>
    <p:sldId id="487" r:id="rId110"/>
    <p:sldId id="332" r:id="rId111"/>
    <p:sldId id="336" r:id="rId112"/>
    <p:sldId id="337" r:id="rId113"/>
    <p:sldId id="482" r:id="rId114"/>
    <p:sldId id="404" r:id="rId115"/>
    <p:sldId id="401" r:id="rId116"/>
    <p:sldId id="484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67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イントロ" id="{7C938577-1650-4D92-AE42-F1DDEAFC2710}">
          <p14:sldIdLst>
            <p14:sldId id="257"/>
            <p14:sldId id="258"/>
            <p14:sldId id="259"/>
            <p14:sldId id="472"/>
          </p14:sldIdLst>
        </p14:section>
        <p14:section name="理論" id="{364BD80B-99B3-4F9C-ACE6-D408169C59AD}">
          <p14:sldIdLst>
            <p14:sldId id="398"/>
            <p14:sldId id="301"/>
            <p14:sldId id="302"/>
            <p14:sldId id="308"/>
            <p14:sldId id="269"/>
            <p14:sldId id="309"/>
            <p14:sldId id="483"/>
            <p14:sldId id="262"/>
            <p14:sldId id="310"/>
            <p14:sldId id="311"/>
            <p14:sldId id="368"/>
            <p14:sldId id="400"/>
          </p14:sldIdLst>
        </p14:section>
        <p14:section name="実験原理" id="{D9DA0B7D-8549-4AAE-9271-0CECDDEB27AB}">
          <p14:sldIdLst>
            <p14:sldId id="405"/>
            <p14:sldId id="406"/>
            <p14:sldId id="409"/>
            <p14:sldId id="407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307"/>
            <p14:sldId id="418"/>
            <p14:sldId id="419"/>
            <p14:sldId id="420"/>
            <p14:sldId id="421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7"/>
            <p14:sldId id="438"/>
            <p14:sldId id="439"/>
            <p14:sldId id="440"/>
            <p14:sldId id="441"/>
          </p14:sldIdLst>
        </p14:section>
        <p14:section name="解析" id="{5F8C2006-4E99-4B96-BA3F-111FB671C8AB}">
          <p14:sldIdLst>
            <p14:sldId id="442"/>
            <p14:sldId id="443"/>
            <p14:sldId id="31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</p14:sldIdLst>
        </p14:section>
        <p14:section name="結果" id="{C82AD620-2334-434C-9DD1-A3CD577B5913}">
          <p14:sldIdLst>
            <p14:sldId id="459"/>
            <p14:sldId id="460"/>
            <p14:sldId id="461"/>
            <p14:sldId id="462"/>
            <p14:sldId id="463"/>
            <p14:sldId id="464"/>
            <p14:sldId id="473"/>
            <p14:sldId id="465"/>
            <p14:sldId id="466"/>
            <p14:sldId id="467"/>
            <p14:sldId id="468"/>
            <p14:sldId id="469"/>
            <p14:sldId id="470"/>
            <p14:sldId id="471"/>
          </p14:sldIdLst>
        </p14:section>
        <p14:section name="考察" id="{A4435870-ED62-4C5D-84A5-D32C9F43080C}">
          <p14:sldIdLst>
            <p14:sldId id="399"/>
            <p14:sldId id="315"/>
            <p14:sldId id="486"/>
            <p14:sldId id="476"/>
            <p14:sldId id="317"/>
            <p14:sldId id="318"/>
            <p14:sldId id="485"/>
            <p14:sldId id="477"/>
            <p14:sldId id="475"/>
            <p14:sldId id="320"/>
            <p14:sldId id="321"/>
            <p14:sldId id="474"/>
            <p14:sldId id="402"/>
            <p14:sldId id="478"/>
            <p14:sldId id="403"/>
            <p14:sldId id="323"/>
            <p14:sldId id="325"/>
            <p14:sldId id="326"/>
            <p14:sldId id="327"/>
            <p14:sldId id="328"/>
            <p14:sldId id="479"/>
            <p14:sldId id="329"/>
            <p14:sldId id="480"/>
            <p14:sldId id="331"/>
            <p14:sldId id="481"/>
            <p14:sldId id="487"/>
            <p14:sldId id="332"/>
            <p14:sldId id="336"/>
            <p14:sldId id="337"/>
          </p14:sldIdLst>
        </p14:section>
        <p14:section name="まとめ" id="{43CF6B13-D4EE-47D6-889F-2B2FCADE053C}">
          <p14:sldIdLst>
            <p14:sldId id="482"/>
            <p14:sldId id="404"/>
            <p14:sldId id="401"/>
            <p14:sldId id="484"/>
          </p14:sldIdLst>
        </p14:section>
        <p14:section name="付録" id="{8E9EB0AB-1835-4FF3-A7EC-E51E6CEE3EC0}">
          <p14:sldIdLst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5220" autoAdjust="0"/>
  </p:normalViewPr>
  <p:slideViewPr>
    <p:cSldViewPr snapToGrid="0">
      <p:cViewPr varScale="1">
        <p:scale>
          <a:sx n="90" d="100"/>
          <a:sy n="90" d="100"/>
        </p:scale>
        <p:origin x="189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01:01.38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617 0,'0'7975,"0"-8021,0 35</inkml:trace>
  <inkml:trace contextRef="#ctx0" brushRef="#br0" timeOffset="8079.753">1 7394,'9396'0,"-9390"0</inkml:trace>
  <inkml:trace contextRef="#ctx0" brushRef="#br0" timeOffset="10128.145">9094 7394,'1126'0,"-1111"0</inkml:trace>
  <inkml:trace contextRef="#ctx0" brushRef="#br0" timeOffset="74920.991">677 1399,'5'20,"1"0,1 0,2 3,37 78,-34-77,106 207,9-4,67 77,-69-129,7-5,7-7,23 11,46 27,209 154,266 132,-107-128,58-3,-553-313,691 359,-400-225,50 0,267 65,8-26,-439-143,265 37,445 47,-942-153,1-1,-1-1,9-1,-26-2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1:35:17.97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235 77,'3'-3,"1"-2,0 0,0 2,0-1,0 0,1 1,0 0,-1 0,1 0,5-1,4-3,2 1,-1 1,3 1,3-1,0 1,1 1,-1 1,1 1,0 1,0 1,-2 1,2 1,-1 1,1 1,0 1,-2 1,7 3,-11-3,0 1,0 2,-2-2,1 3,0-1,-1 2,8 8,-11-9,-2 0,2 1,-3 1,0 0,0 0,0 1,-2-1,1 1,1 7,-3-2,0-2,-1 1,-1 0,-1-1,1 1,-2 1,-1-1,-1 0,0 0,-3 10,0-8,-1 1,0 0,-1-1,-1-1,-1 1,-2 0,0-1,-8 12,6-13,0-1,-2 0,1-2,-1 1,-2-1,1-1,-2-1,-11 7,13-10,-1-1,1-1,-1-1,-1 0,0-1,0-1,0-1,-1 0,1-1,-7 0,7-2,-2-1,2 0,-1-2,0-1,-1 0,8 0,1 1,-1-1,1-1,0 0,0-1,0 1,0-3,1 2,0-2,6 6,2-2,-2 2,1-2,-1 1,1-1,1 1,-2 0,2-2,-1 2,0-2,1 3,-1-5,2 5,0-1,-1 1,1 0,0-1,-1 1,1-1,0 0,0 0,1 1,-1 0,0 0,0-1,1 0,-1 1,0-1,1 1,0-1,-1 1,1 1,-1-2,1 0,1 1,-1 0,0 0,-1 0,2-1,-1 1,3-1,0-2,0 1,1 1,0-1,-1 1,1 0,-1 0,1 0,-1 2,1-1,1-1,2 1,7 0,0 0,0 1,11 2,4 2,1 1,-1 1,-1 2,1 0,-1 3,22 11,-28-10,0 0,0 2,-3 1,1-1,-1 3,1 0,-3 2,7 6,-15-12,0 0,-1 1,1 1,-2-2,-1 3,1-2,-2 1,0 2,-1-1,0-1,-2 2,0-1,0 2,-1-3,-2 3,1-2,-2 2,1-2,-3 1,1 0,-1-1,-1 0,-1 0,0 0,-1 0,-1-1,0 1,-4 4,-1-1,0-1,-1-1,-1 2,0-4,-1 2,-2-2,1-1,-1 0,0-1,-2-1,1-1,-1 0,-1-2,0-1,0 1,-3-2,0 0,1-1,-2-2,1 0,0-2,0 0,-1-1,1-2,-1-1,1 0,0-2,0-1,0-1,1 0,0-2,-14-8,16 6,-1-2,2 0,-1-1,-4-5,13 8,0 1,1-2,1 1,0-1,1-1,-2 0,-1-6,7 7,1 5</inkml:trace>
  <inkml:trace contextRef="#ctx0" brushRef="#br0" timeOffset="680.871">568 216,'-1'17,"1"2,1-2,2 8,0 6,28 810,-31-787,0 21,4 1,4 9,-6-74,-2-9,0-8,0 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1:35:42.17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116 572,'6'0,"-1"-1,0 0,0 0,0 0,0-1,0 0,0 1,0-1,0-1,-1 0,1 0,-1 1,0-1,1-2,7-5,-1-1,0 0,-1-1,1-2,6-9,0-3,-2 0,-1 0,-1 0,0-2,-1-4,-1-1,0 0,-3 0,-1-1,-1-1,-2-8,-4 41,2-8,-1 0,-1 2,0-2,0 1,-1 0,-1-2,1 1,-2 3,-1 8,-2 12,0 19,1 0,3 1,-1 11,2-21,-7 314,13 1,0-81,-10 368,4-615,1-8,-1 2,1-1,1 1,-1-2,0 2,1-2,0 3,0-5,0-1</inkml:trace>
  <inkml:trace contextRef="#ctx0" brushRef="#br0" timeOffset="601.715">671 198,'-19'125,"-3"112,20-197,-21 441,14 2,7-296,2-177,-2 30,1-37,1-4</inkml:trace>
  <inkml:trace contextRef="#ctx0" brushRef="#br0" timeOffset="1076.02">0 1818,'500'-21,"-276"11,-221 10,64-3,-1 3,27 5,-59-1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7T16:39:12.37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17085 10499,'-5935'0</inkml:trace>
  <inkml:trace contextRef="#ctx0" brushRef="#br0" timeOffset="94422.42">17005 10553,'18'-10,"-16"8,-12 7,-423 233,397-219</inkml:trace>
  <inkml:trace contextRef="#ctx0" brushRef="#br0" timeOffset="-2.088">17085 10481,'-572'-290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9T01:18:08.350"/>
    </inkml:context>
    <inkml:brush xml:id="br0">
      <inkml:brushProperty name="width" value="0.21167" units="cm"/>
      <inkml:brushProperty name="height" value="0.21167" units="cm"/>
      <inkml:brushProperty name="ignorePressure" value="1"/>
    </inkml:brush>
  </inkml:definitions>
  <inkml:trace contextRef="#ctx0" brushRef="#br0">25 66,'-6'31,"2"1,1-1,1 18,1-16,-7 186,10 1,9-1,15 59,-20-234,-4-37</inkml:trace>
  <inkml:trace contextRef="#ctx0" brushRef="#br0" timeOffset="5690.553">32 0,'253'20,"186"-13,-436-7,110-3,28 6,-128-1</inkml:trace>
  <inkml:trace contextRef="#ctx0" brushRef="#br0" timeOffset="6305.412">152 605,'18'0,"0"1,13 3,6 0,281 13,-94-6,-211-10</inkml:trace>
  <inkml:trace contextRef="#ctx0" brushRef="#br0" timeOffset="6922.086">165 1222,'3'0,"6"0,7 0,10-1,7 1,8-1,6 1,5 0,3 0,4 1,3-1,5 0,-10-1,-13 1,-17 0,-10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9T01:18:26.745"/>
    </inkml:context>
    <inkml:brush xml:id="br0">
      <inkml:brushProperty name="width" value="0.21167" units="cm"/>
      <inkml:brushProperty name="height" value="0.21167" units="cm"/>
      <inkml:brushProperty name="ignorePressure" value="1"/>
    </inkml:brush>
  </inkml:definitions>
  <inkml:trace contextRef="#ctx0" brushRef="#br0">54 67,'-3'34,"2"0,1 0,2 1,0 0,45 812,-42-772,-3-45,-2-16,1-1,0 0,0 0,2 0,3 11,1-13,-1-9</inkml:trace>
  <inkml:trace contextRef="#ctx0" brushRef="#br0" timeOffset="1154.96">1 30,'8'-4,"-1"1,1-1,1 2,-1-1,1 1,6 0,14-2,9 1,-27 3,50-3,-1 3,0 3,0 3,0 2,57 16,-100-20,-1 1,1 2,0 0,-1 0,-1 1,9 7,-19-12,0 1,-1 0,1 1,-1-1,1 0,-2 1,1 0,-1 0,2 4,-2-6,-1 2,-1-2,0 2,1-1,-1 0,0 0,-1 0,0 0,1 1,-1-1,0 1,0-1,-1 0,1 4,-3 2,0 0,-1 0,1-2,-1 2,0 0,-1-2,-1 1,1-1,-1 0,-1 0,0-1,1 1,-2-1,-16 16,-2-2,-1 0,-5 3,-12 5,0-2,-2-1,0-3,-2-2,-1-3,1 0,-27 2,68-18,-22 4,27-6,0 0,1 0,-1 0,-1 0,2 0,-1 0,0-1,1 1,-1 0,0-1,1 0,-1 0,0 0,2 1,0 0,0 0,0 0,-1 0,1 0,0 0,0-1,0 1,0 0,0 0,-1 0,1 0,0 0,0 0,0 0,0 0,0 0,0 0,0-1,0 1,0 0,0 0,0 0,0-1,0 1,0 0,0 0,0 0,0-1,0 1,0 0,0 0,0 0,0-1,0 1,0 0,0 0,0 0,7-7,9-2,-1 4,1 0,0 1,1 1,-1 0,9 1,22 0,15 2,-9 3,0 1,1 3,7 4,-20-1,-1 1,-1 2,0 2,14 8,-39-16,0 1,-1 0,0 1,-1 0,1 1,-1 0,6 9,-12-13,-1 0,-1 0,1 1,-1-1,0 1,-1 0,0 0,1 1,-2-1,1 1,-1-1,0 1,-1 0,0 0,-1 0,1 2,-2 1,0-1,1 1,-3 0,1-2,-1 2,1-1,-3 0,2-1,-1 1,-1 0,0-1,-1 0,-6 7,-3 4,-1-2,0 0,-2 0,0-3,-9 7,-7 3,0-2,-1 0,-1-3,-1-2,-1-2,0 0,-1-3,-1-1,-7 0,30-9,0 0,0-2,1 0,-1-1,0 0,0-1,0-1,-2-2,-7-3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9T01:17:11.228"/>
    </inkml:context>
    <inkml:brush xml:id="br0">
      <inkml:brushProperty name="width" value="0.21167" units="cm"/>
      <inkml:brushProperty name="height" value="0.21167" units="cm"/>
      <inkml:brushProperty name="color" value="#E71224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431 1,'0'3067,"0"-3068</inkml:trace>
  <inkml:trace contextRef="#ctx0" brushRef="#br0" timeOffset="4819.677">451 4,'-12'10,"6"-5,1 1,0-1,-1 0,1 1,0 0,0 0,0 4,-55 110,26-48,-15 27,-56 112,-18 11,117-213,-12 19,16-27</inkml:trace>
  <inkml:trace contextRef="#ctx0" brushRef="#br0" timeOffset="8288.499">505 78,'-3'-2,"1"0,1 0,-1 2,0-2,1 1,-1 0,0-1,1 1,-1 1,0-1,1 0,-2 0,1 1,0-1,2 3,0-1,0 0,0 0,0 1,0-1,0 1,0-1,1 0,-1 0,1 1,-1-1,0 0,0 0,1 1,0 0,10 24,2 0,0-2,0 2,17 18,-11-15,245 383,-232-365,2 0,12 12,-39-52</inkml:trace>
  <inkml:trace contextRef="#ctx0" brushRef="#br0" timeOffset="9480.039">95 2390,'-1'0,"1"0,-1 1,0-1,1 0,-1 0,1 0,-1 0,1 0,0 0,-1 0,1 0,-1 1,0-1,1 1,-1-1,1 0,-1 1,1-1,0 1,0-1,0 1,-1-1,1 1,0 0,-1-1,1 0,0 2,0-1,0 0,0 0,0 0,0-1,0 2,0-1,0 0,0 0,0 0,1 0,0 0,1 6,1-1,0 0,0 1,2 0,-1-1,88 162,10 13,-91-163,0 0,1 0,1-2,1 1,0-2,0 0,2-1,2 2,5 0,-20-14</inkml:trace>
  <inkml:trace contextRef="#ctx0" brushRef="#br0" timeOffset="10505.813">515 3021,'-4'2,"1"-1,0 1,-1 0,0 0,1-2,-1 1,0 0,1 0,-1 0,0-1,-2 0,6 0,0 0,0-1,0 1,0 0,0-1,0 1,0-1,0 1,0 0,0-1,0 1,0 0,0 0,0 0,0-1,0 1,0 0,0-1,1 1,-1 0,0-1,0 1,0 0,1 0,-1-1,0 1,1 0,-1 0,0-1,9-10,-8 9,484-646,-440 585</inkml:trace>
  <inkml:trace contextRef="#ctx0" brushRef="#br1" timeOffset="145719.523">1730 1063,'-28'71,"-35"63,-45 64,71-131,23-43,-225 381,232-396,8-13,10-14,-9 15,0-1,2 2,-2-2,1 2,0-1,0 0,1 1,-1 0,0-1,1 2,0-1,-1 0,1 1,0 0,0 0,-1 0,1 0,2 0,10 0,0 0,1 1,-1 0,0 2,6 0,305 9,-179-6,-142-5,31 1,0 1,0 2,28 8,-52-8</inkml:trace>
  <inkml:trace contextRef="#ctx0" brushRef="#br1" timeOffset="146221.422">1741 1096,'9'35,"2"0,11 23,-3-6,75 228,28 165,-119-432</inkml:trace>
  <inkml:trace contextRef="#ctx0" brushRef="#br1" timeOffset="147033.153">2284 1104,'-9'135,"5"26,3-107,0 199,13 61,-12-307,0-5,0 0,0 1,0-2,1 1,-1 0,1-1,-1 1,1 1,-1-1,2 1,-1-3,-1-2</inkml:trace>
  <inkml:trace contextRef="#ctx0" brushRef="#br1" timeOffset="147400.845">2261 1606,'0'0,"2"-2,4-2,6-3,7-1,6 0,6-1,6 1,5 3,2 0,3 1,0 1,-8 0,-11 0,-10 3,-8-1</inkml:trace>
  <inkml:trace contextRef="#ctx0" brushRef="#br1" timeOffset="147846.266">2772 1103,'-3'9,"0"0,-1 1,2-1,0 0,0 1,1-1,0 2,-2 24,3 10,0-24,2 93,7 22,18 113,-11-106,-14-124,-2-16</inkml:trace>
  <inkml:trace contextRef="#ctx0" brushRef="#br1" timeOffset="148403.987">3092 1056,'-5'63,"2"54,3-52,-1 16,-2 217,7-167,9 36,-12-156,0-9</inkml:trace>
  <inkml:trace contextRef="#ctx0" brushRef="#br1" timeOffset="148842.145">3085 1131,'15'-4,"1"2,-1 0,1 1,-1 0,15 3,-1-2,-3 0,33 0,1 2,-1 3,5 3,-57-6</inkml:trace>
  <inkml:trace contextRef="#ctx0" brushRef="#br1" timeOffset="149216.176">3092 1645,'0'0,"0"0,2 0,3 0,4-2,6-1,7 1,4-1,6 0,4 2,4-1,0 0,1 1,-1-1,-7 0,-8 0,-10 0,-7 2</inkml:trace>
  <inkml:trace contextRef="#ctx0" brushRef="#br1" timeOffset="152404.925">4155 1250,'-36'-42,"21"23,1 2,-2 0,0 2,-1-1,11 12,0-1,0 1,0 0,0 1,-1-1,1 2,-1-1,0 1,0 0,1 0,-2 1,1 0,0 1,-4-1,4 2,1-1,-1 0,1 1,-1 0,1 1,0 0,0 0,0 0,0 1,0 0,0 0,1 0,0 2,-1-2,-2 4,4-4,1 2,-1-2,1 2,0-1,0 0,1 1,-1-1,1 1,-1 0,1 0,1 0,-1-1,1 2,0-1,0 0,1 0,-1 1,1 0,0-1,0 0,2 6,-1 1,2-1,-1 0,2 1,-1-2,1 1,0 0,2 0,13 24,15 22,-34-57,82 120,4 6,-67-94,0 0,-3 2,0 2,-11-23,0 0,0 0,-2 0,-1 1,1 0,0 12,-3-21,0-1,0 1,-1-1,1 1,0-1,-1 1,-1-1,1 0,0 1,-2 2,1-5,1 1,0-1,-1 0,1 1,-2-2,1 2,1-1,-2 0,2-1,-2 1,0 0,1 0,-1-2,1 2,-1-1,1 0,-2 1,-2-1,-1 0,1 0,0 0,-1-1,0 1,1-2,0 1,-1-1,0 0,1 0,0-1,-5-2,-13-4,0-3,-13-7,33 16,-60-35,40 22,-1 1,-16-7,40 20,-2 0,1 0,0 1,0 0,0-1,-1 1,1 0,0-1,-1 1,2 0,-2 0,1 1,-2 0,3-1,0 0,0 0,0 1,0-1,1 1,-1 0,0 0,0 0,0 0,0-1,1 1,-1-1,0 1,1 1,-1-1,0 0,1 0,-1 0,1-1,0 2,0-1,0 0,-1 0,1 0,0 0,0 0,0 1,0 0,0 6,0-2,1 2,-1-1,1 1,1 0,1 5</inkml:trace>
  <inkml:trace contextRef="#ctx0" brushRef="#br1" timeOffset="152925.433">4241 1180,'-2'1,"-3"4,-4 4,-3 6,-4 4,0 5,-2 2,0 2,-2 0,3 1,3-6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5:20.879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4701-4277,'0'8253</inkml:trace>
  <inkml:trace contextRef="#ctx0" brushRef="#br0" timeOffset="-1">4701 3976,'0'-18,"0"11,0 18,0 3</inkml:trace>
  <inkml:trace contextRef="#ctx0" brushRef="#br0" timeOffset="-95227.59">4670-4180,'0'0,"-1"0,1 0,-1 0,1 0,-1 0,1 0,-1 0,1 1,0-1,-1 0,1 0,-1 1,1-1,-1 0,1 1,0-1,-1 0,1 1,0-1,-1 0,1 1,0-1,-1 1,1-1,0 0,0 1,-1 0,-9 18,5-9,-76 124,-30 52,53-88,5-6,-5 19,54-104</inkml:trace>
  <inkml:trace contextRef="#ctx0" brushRef="#br0" timeOffset="-95226.59">4697-4238,'8'8,"1"0,-1 0,-1 1,1 1,-2-1,1 1,0 3,5 5,78 123,41 60,-74-120,30 29,-76-97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46:06.422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0 444,'8442'0,"-8500"0,50 0</inkml:trace>
  <inkml:trace contextRef="#ctx0" brushRef="#br0" timeOffset="1943.74">8261 444,'-26'0,"19"0,18 0,1171 0,-1183 0</inkml:trace>
  <inkml:trace contextRef="#ctx0" brushRef="#br0" timeOffset="13572.314">97 475,'0'0,"0"1,0-1,0 1,0-1,0 1,0-1,0 1,1-1,-1 0,0 1,0-1,1 1,-1-1,0 1,1-1,-1 0,0 1,1-1,-1 0,0 1,1-1,-1 0,1 1,-1-1,0 0,1 0,0 1,18 9,-9-5,124 76,52 30,-88-53,-6-5,19 5,-104-54</inkml:trace>
  <inkml:trace contextRef="#ctx0" brushRef="#br0" timeOffset="14275.818">39 448,'8'-8,"0"-1,0 1,1 1,1-1,-1 2,1-1,3 0,5-5,123-78,60-41,-120 74,29-30,-97 76</inkml:trace>
  <inkml:trace contextRef="#ctx0" brushRef="#br1" timeOffset="-169289.415">2544 1025,'4486'0,"-4477"0</inkml:trace>
  <inkml:trace contextRef="#ctx0" brushRef="#br1" timeOffset="-165538.636">1691 1025,'6926'0,"-6959"0,21 0</inkml:trace>
  <inkml:trace contextRef="#ctx0" brushRef="#br1" timeOffset="-164241.976">1371 1025,'-5'0,"8"0,16 0,31 0,827 0,-864 0</inkml:trace>
  <inkml:trace contextRef="#ctx0" brushRef="#br1" timeOffset="-154348.849">1363 1042,'0'0,"1"0,-1 0,1 0,-1 0,0 0,1 0,-1 1,1-1,-1 0,0 0,1 1,-1-1,1 0,-1 0,0 1,1-1,-1 0,0 1,1-1,-1 0,0 1,0-1,1 1,14 17,0-3,56 49,2-5,12 4,33 26,-109-81,-7-6,0 1,1-1,-1 0,1 0,0 0,0 0,0-1,0 1,0-1,0 1,3-1,-6-1</inkml:trace>
  <inkml:trace contextRef="#ctx0" brushRef="#br1" timeOffset="-144425.689">1362 1009,'1'0,"1"-1,-1 0,0 1,1-1,-1 0,0 0,1 0,-1 0,0 0,0 0,0 0,0 0,0 0,0 0,0 0,0-1,5-5,148-126,-91 80,-35 29,-10 8,0 0,1 2,1 0,0 1,20-10,-31 20,-7 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4:22.350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0 31,'13'-4,"0"2,1 0,-1 0,0 1,1 1,0 1,19-2,115-7,304-3,-433 11,11 1,20 3,-42-3,0 0,-1 1,1 0,-1 0,0 0,0 1,0 0,0 1,0 0,-6-3,0-1,0 1,0 0,0 0,0 0,0 0,0 0,0 0,0 0,0 0,-1 0,1 0,0 1,-1-1,1 0,-1 0,1 1,-1-1,0 0,0 1,0 1,0-1,0 0,0 0,0 0,-1 1,1-1,-1 0,0 0,0 0,0 0,0 0,0 0,-5 8,-1-1,0 0,0-1,-9 8,7-6,-331 315,168-169,-15 33,176-178,-11 13,1 0,1 1,1 0,-4 12,18-24,5-13,0 0,0 0,0 0,0 0,1 1,-1-1,0 0,0 0,0 0,0 0,0 1,0-1,0 0,1 0,-1 0,0 0,0 0,0 0,0 0,0 1,1-1,-1 0,0 0,0 0,0 0,0 0,1 0,-1 0,0 0,0 0,0 0,1 0,-1 0,0 0,0 0,0 0,23-7,-15 3,10-1,-1 0,1 1,0 1,11 0,75-2,-66 4,89-3,420-8,-455 16,-91-4,-1 0</inkml:trace>
  <inkml:trace contextRef="#ctx0" brushRef="#br0" timeOffset="640.545">338 286,'3'7,"0"-1,1 1,0-1,0 0,0 0,1 0,0-1,0 1,15 12,12 10,-6-6,25 23,124 114,-163-146,2 0,5 2,-17-13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4:29.430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3 1,'-1'5,"1"0,-1 0,1 0,0 0,0 0,0 0,1 0,1 5,0 9,1 85,-3-63,1-1,2 0,2 1,3 3,-7-39,0 0,1 0,-1-1,1 1,0 0,1-1,-1 0,1 1,-1-1,1 0,1-1,-1 1,0 0,4 2,-4-4,0 0,1 0,-1-1,0 1,0-1,1 0,-1 0,1 0,-1 0,1-1,0 1,-1-1,1 0,0 0,-1 0,1-1,-1 1,1-1,-1 0,3-1,8-2,-1-2,1 1,-1-2,-1 0,1-1,-2 0,1 0,9-10,11-12,-1-1,5-10,-8 9,-2-1,16-29,-61 148,9-29,3 1,2-1,3 1,2 0,3 1,9 75,20 79,-28-192,2 12,1 26,-7-49,1 0,-2-1,1 1,-1-1,-1 1,1-1,-2 0,-1 5,3-10,-1-1,1 0,-1 0,0 0,0 0,0 0,0 0,0 0,0-1,-1 1,0-1,1 0,-1 1,0-1,0-1,-1 1,0 1,-1-1,0-1,0 1,0-1,-1 0,1 0,0 0,0-1,-1 0,0 0,-9-1,1 0,0-2,0 0,0 0,0-1,1-1,-9-4,9 3,1 0,-1-1,1 0,1-1,-1-1,2 0,-1 0,1-1,0 0,1-1,-2-3,7 8,0 0,0 0,1 0,0-1,0 0,0 1,1-1,0 0,0 0,1 0,0 0,0-1,1 1,0 0,0 0,0 0,1-1,0 1,1 0,-1 0,2 0,1-5,2-1,1 0,1 0,0 0,1 1,0 0,1 0,0 1,1 1,0 0,7-4,16-12,1 2,2 2,3-1,14-5,2 2,14-3,-34 16,1 2,0 1,1 2,5 1,-40 6,6 0,1 0,0 0,3 1,-12 0,1 0,0 0,0 1,0-1,0 0,-1 1,1-1,0 1,0-1,-1 1,1 0,0 0,-1 0,1 0,-1 0,1 0,-1 0,0 0,1 1,-1-1,1 3,-3-1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02:25.32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337 12,'-1'-1,"-1"0,0 0,0 0,1 0,-1 0,0 0,0 1,0-1,0 1,0 0,0-1,0 1,0 0,0 0,0 0,-2 1,2-1,1 1,-1 0,0 0,1 0,-1 1,1-1,-1 0,1 1,-1-1,1 1,0-1,0 1,0-1,0 1,0 0,0-1,0 3,-22 40,-187 398,201-421,-1 3,1 0,1 0,-1 10,9-29,1-6</inkml:trace>
  <inkml:trace contextRef="#ctx0" brushRef="#br0" timeOffset="687.56">388 0,'0'8,"0"0,1 0,0 0,0 0,1 0,2 5,17 45,-13-37,93 220,13 36,-101-243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5:50.319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4794 375,'0'8253</inkml:trace>
  <inkml:trace contextRef="#ctx0" brushRef="#br0" timeOffset="1">4794 8628,'0'-18,"0"11,0 18,0 3</inkml:trace>
  <inkml:trace contextRef="#ctx0" brushRef="#br0" timeOffset="2">4763 472,'0'0,"-1"0,1 0,-1 0,1 0,-1 0,1 0,-1 0,1 1,0-1,-1 0,1 0,-1 1,1-1,-1 0,1 1,0-1,-1 0,1 1,0-1,-1 0,1 1,0-1,-1 1,1-1,0 0,0 1,-1 0,-9 18,5-9,-76 124,-30 52,53-88,5-6,-5 19,54-104</inkml:trace>
  <inkml:trace contextRef="#ctx0" brushRef="#br0" timeOffset="3">4790 414,'8'8,"1"0,-1 0,-1 1,1 1,-2-1,1 1,0 3,5 5,78 123,41 60,-74-120,30 29,-76-97</inkml:trace>
  <inkml:trace contextRef="#ctx0" brushRef="#br0" timeOffset="4">0 4874,'8442'0,"-8500"0,50 0</inkml:trace>
  <inkml:trace contextRef="#ctx0" brushRef="#br0" timeOffset="5">8261 4874,'-26'0,"19"0,18 0,1171 0,-1183 0</inkml:trace>
  <inkml:trace contextRef="#ctx0" brushRef="#br0" timeOffset="6">97 4905,'0'0,"0"1,0-1,0 1,0-1,0 1,0-1,0 1,1-1,-1 0,0 1,0-1,1 1,-1-1,0 1,1-1,-1 0,0 1,1-1,-1 0,0 1,1-1,-1 0,1 1,-1-1,0 0,1 0,0 1,18 9,-9-5,124 76,52 30,-88-53,-6-5,19 5,-104-54</inkml:trace>
  <inkml:trace contextRef="#ctx0" brushRef="#br0" timeOffset="7">39 4878,'8'-8,"0"-1,0 1,1 1,1-1,-1 2,1-1,3 0,5-5,123-78,60-41,-120 74,29-30,-97 76</inkml:trace>
  <inkml:trace contextRef="#ctx0" brushRef="#br1" timeOffset="8">2544 5455,'4486'0,"-4477"0</inkml:trace>
  <inkml:trace contextRef="#ctx0" brushRef="#br1" timeOffset="9">1691 5455,'6926'0,"-6959"0,21 0</inkml:trace>
  <inkml:trace contextRef="#ctx0" brushRef="#br1" timeOffset="10">1371 5455,'-5'0,"8"0,16 0,31 0,827 0,-864 0</inkml:trace>
  <inkml:trace contextRef="#ctx0" brushRef="#br1" timeOffset="11">1363 5472,'0'0,"1"0,-1 0,1 0,-1 0,0 0,1 0,-1 1,1-1,-1 0,0 0,1 1,-1-1,1 0,-1 0,0 1,1-1,-1 0,0 1,1-1,-1 0,0 1,0-1,1 1,14 17,0-3,56 49,2-5,12 4,33 26,-109-81,-7-6,0 1,1-1,-1 0,1 0,0 0,0 0,0-1,0 1,0-1,0 1,3-1,-6-1</inkml:trace>
  <inkml:trace contextRef="#ctx0" brushRef="#br1" timeOffset="12">1362 5439,'1'0,"1"-1,-1 0,0 1,1-1,-1 0,0 0,1 0,-1 0,0 0,0 0,0 0,0 0,0 0,0 0,0 0,0-1,5-5,148-126,-91 80,-35 29,-10 8,0 0,1 2,1 0,0 1,20-10,-31 20,-7 3</inkml:trace>
  <inkml:trace contextRef="#ctx0" brushRef="#br0" timeOffset="16">61 2833,'13'-4,"0"2,1 0,-1 0,0 1,1 1,0 1,19-2,115-7,304-3,-433 11,11 1,20 3,-42-3,0 0,-1 1,1 0,-1 0,0 0,0 1,0 0,0 1,0 0,-6-3,0-1,0 1,0 0,0 0,0 0,0 0,0 0,0 0,0 0,0 0,-1 0,1 0,0 1,-1-1,1 0,-1 0,1 1,-1-1,0 0,0 1,0 1,0-1,0 0,0 0,0 0,-1 1,1-1,-1 0,0 0,0 0,0 0,0 0,0 0,-5 8,-1-1,0 0,0-1,-9 8,7-6,-331 315,168-169,-15 33,176-178,-11 13,1 0,1 1,1 0,-4 12,18-24,5-13,0 0,0 0,0 0,0 0,1 1,-1-1,0 0,0 0,0 0,0 0,0 1,0-1,0 0,1 0,-1 0,0 0,0 0,0 0,0 0,0 1,1-1,-1 0,0 0,0 0,0 0,0 0,1 0,-1 0,0 0,0 0,0 0,1 0,-1 0,0 0,0 0,0 0,23-7,-15 3,10-1,-1 0,1 1,0 1,11 0,75-2,-66 4,89-3,420-8,-455 16,-91-4,-1 0</inkml:trace>
  <inkml:trace contextRef="#ctx0" brushRef="#br0" timeOffset="17">399 3088,'3'7,"0"-1,1 1,0-1,0 0,0 0,1 0,0-1,0 1,15 12,12 10,-6-6,25 23,124 114,-163-146,2 0,5 2,-17-13</inkml:trace>
  <inkml:trace contextRef="#ctx0" brushRef="#br0" timeOffset="18">5637 1,'-1'5,"1"0,-1 0,1 0,0 0,0 0,0 0,1 0,1 5,0 9,1 85,-3-63,1-1,2 0,2 1,3 3,-7-39,0 0,1 0,-1-1,1 1,0 0,1-1,-1 0,1 1,-1-1,1 0,1-1,-1 1,0 0,4 2,-4-4,0 0,1 0,-1-1,0 1,0-1,1 0,-1 0,1 0,-1 0,1-1,0 1,-1-1,1 0,0 0,-1 0,1-1,-1 1,1-1,-1 0,3-1,8-2,-1-2,1 1,-1-2,-1 0,1-1,-2 0,1 0,9-10,11-12,-1-1,5-10,-8 9,-2-1,16-29,-61 148,9-29,3 1,2-1,3 1,2 0,3 1,9 75,20 79,-28-192,2 12,1 26,-7-49,1 0,-2-1,1 1,-1-1,-1 1,1-1,-2 0,-1 5,3-10,-1-1,1 0,-1 0,0 0,0 0,0 0,0 0,0 0,0-1,-1 1,0-1,1 0,-1 1,0-1,0-1,-1 1,0 1,-1-1,0-1,0 1,0-1,-1 0,1 0,0 0,0-1,-1 0,0 0,-9-1,1 0,0-2,0 0,0 0,0-1,1-1,-9-4,9 3,1 0,-1-1,1 0,1-1,-1-1,2 0,-1 0,1-1,0 0,1-1,-2-3,7 8,0 0,0 0,1 0,0-1,0 0,0 1,1-1,0 0,0 0,1 0,0 0,0-1,1 1,0 0,0 0,0 0,1-1,0 1,1 0,-1 0,2 0,1-5,2-1,1 0,1 0,0 0,1 1,0 0,1 0,0 1,1 1,0 0,7-4,16-12,1 2,2 2,3-1,14-5,2 2,14-3,-34 16,1 2,0 1,1 2,5 1,-40 6,6 0,1 0,0 0,3 1,-12 0,1 0,0 0,0 1,0-1,0 0,-1 1,1-1,0 1,0-1,-1 1,1 0,0 0,-1 0,1 0,-1 0,1 0,-1 0,0 0,1 1,-1-1,1 3,-3-1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7T16:41:13.7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38 77,'-1'0,"1"0,-1 0,1 0,-1 0,1 0,-1 0,1 0,0 0,-1 1,1-1,-1 0,1 0,-1 0,1 1,0-1,-1 0,1 1,0-1,-1 0,1 1,0-1,0 0,-1 1,1-1,0 0,0 1,-1-1,1 1,0-1,0 1,0-1,0 0,0 1,0-1,0 1,-6 20,5-20,-6 34,2 0,1 0,2 7,0 108,2-112,5 206,11-1,22 85,-36-307,-1-13,0 0,0-1,0 1,1-1,0 1,1-1,-1 0,2 1,-1-16,-2-6,-1 8,0 1</inkml:trace>
  <inkml:trace contextRef="#ctx0" brushRef="#br0" timeOffset="1438.504">50 38,'32'-10,"1"2,0 1,0 2,1 1,0 2,-1 1,1 1,0 2,-1 1,1 2,32 9,-55-11,1 0,-1 1,0 0,0 1,0 0,7 6,-14-9,0 1,-1 0,1 0,-1 0,1 1,-1-1,0 1,-1-1,1 1,-1 0,1 0,-1 0,0 1,-1-1,1 0,-1 1,0-1,1 4,-1 3,-1 0,0 0,0 0,-2-1,1 1,-1 0,0-1,-1 1,-1-1,0 0,0 0,0 0,-4 3,-5 11,-2-2,0 1,-1-2,-17 16,7-9,-2-1,0-2,-2-1,-10 6,22-18,0-1,-1-1,0 0,-1-1,0-1,0-1,0-1,-11 1,-2-3,31-4,0 0,0 0,0 0,0 0,0 0,0-1,0 1,0-1,0 1,0-1,0 0,0 0,0 0,0 0,1 0,1 1,0 0,-1 0,1-1,0 1,-1 0,1-1,0 1,0 0,0-1,-1 1,1-1,0 1,0 0,0-1,0 1,0-1,-1 1,1 0,0-1,0 1,0-1,0 1,0 0,1-1,-1 1,0-1,0 1,0-1,0 1,0 0,0-1,1 1,-1 0,0-1,0 1,1 0,-1-1,0 1,0 0,1-1,-1 1,0 0,1 0,-1-1,1 1,-1 0,0 0,1 0,-1 0,1-1,1 0,0 0,1 0,-1 0,1 0,-1 0,1 0,1 0,38-2,0 1,0 3,32 4,-52-3,35 3,0 2,53 14,-86-15,0 1,0 1,-1 1,0 2,0 0,-1 1,20 15,-34-21,0 1,0 0,-1 0,0 1,0 0,-1 0,0 0,0 1,-1 0,0 0,-1 0,0 1,0 0,-1 0,0 0,0 3,-1 0,-1-1,0 1,-1 0,0 0,-1-1,-1 1,0-1,0 1,-1-1,-1 0,0 0,-1 0,-1 2,1-3,-1 0,0 0,-1 0,-1-1,1 0,-1 0,-1-1,0 0,0-1,-1 0,0 0,-2 0,-1-1,1 0,-1 0,0-2,-1 0,1 0,-1-1,0-1,-9 1,-46 4,-1-3,-54-4,-1 0,112-1,5 1,-1-1,1 0,0 0,0-1,-1 0,-4-2,9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7T16:41:58.03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38 77,'-1'0,"1"0,-1 0,1 0,-1 0,1 0,-1 0,1 0,0 0,-1 1,1-1,-1 0,1 0,-1 0,1 1,0-1,-1 0,1 1,0-1,-1 0,1 1,0-1,0 0,-1 1,1-1,0 0,0 1,-1-1,1 1,0-1,0 1,0-1,0 0,0 1,0-1,0 1,-6 20,5-20,-6 34,2 0,1 0,2 7,0 108,2-112,5 206,11-1,22 85,-36-307,-1-13,0 0,0-1,0 1,1-1,0 1,1-1,-1 0,2 1,-1-16,-2-6,-1 8,0 1</inkml:trace>
  <inkml:trace contextRef="#ctx0" brushRef="#br0" timeOffset="1">50 38,'32'-10,"1"2,0 1,0 2,1 1,0 2,-1 1,1 1,0 2,-1 1,1 2,32 9,-55-11,1 0,-1 1,0 0,0 1,0 0,7 6,-14-9,0 1,-1 0,1 0,-1 0,1 1,-1-1,0 1,-1-1,1 1,-1 0,1 0,-1 0,0 1,-1-1,1 0,-1 1,0-1,1 4,-1 3,-1 0,0 0,0 0,-2-1,1 1,-1 0,0-1,-1 1,-1-1,0 0,0 0,0 0,-4 3,-5 11,-2-2,0 1,-1-2,-17 16,7-9,-2-1,0-2,-2-1,-10 6,22-18,0-1,-1-1,0 0,-1-1,0-1,0-1,0-1,-11 1,-2-3,31-4,0 0,0 0,0 0,0 0,0 0,0-1,0 1,0-1,0 1,0-1,0 0,0 0,0 0,0 0,1 0,1 1,0 0,-1 0,1-1,0 1,-1 0,1-1,0 1,0 0,0-1,-1 1,1-1,0 1,0 0,0-1,0 1,0-1,-1 1,1 0,0-1,0 1,0-1,0 1,0 0,1-1,-1 1,0-1,0 1,0-1,0 1,0 0,0-1,1 1,-1 0,0-1,0 1,1 0,-1-1,0 1,0 0,1-1,-1 1,0 0,1 0,-1-1,1 1,-1 0,0 0,1 0,-1 0,1-1,1 0,0 0,1 0,-1 0,1 0,-1 0,1 0,1 0,38-2,0 1,0 3,32 4,-52-3,35 3,0 2,53 14,-86-15,0 1,0 1,-1 1,0 2,0 0,-1 1,20 15,-34-21,0 1,0 0,-1 0,0 1,0 0,-1 0,0 0,0 1,-1 0,0 0,-1 0,0 1,0 0,-1 0,0 0,0 3,-1 0,-1-1,0 1,-1 0,0 0,-1-1,-1 1,0-1,0 1,-1-1,-1 0,0 0,-1 0,-1 2,1-3,-1 0,0 0,-1 0,-1-1,1 0,-1 0,-1-1,0 0,0-1,-1 0,0 0,-2 0,-1-1,1 0,-1 0,0-2,-1 0,1 0,-1-1,0-1,-9 1,-46 4,-1-3,-54-4,-1 0,112-1,5 1,-1-1,1 0,0 0,0-1,-1 0,-4-2,9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5:20.879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4747-4277,'0'9146</inkml:trace>
  <inkml:trace contextRef="#ctx0" brushRef="#br0" timeOffset="-1">4747 4869,'0'-20,"0"12,0 20,0 4</inkml:trace>
  <inkml:trace contextRef="#ctx0" brushRef="#br0" timeOffset="-95227.59">4713-4170,'-1'0,"1"0,-1 0,1 0,-1 1,0-1,1 0,-1 0,1 0,-1 0,1 1,-1-1,1 0,-1 1,1-1,0 0,-1 1,1-1,-1 0,1 1,0-1,-1 1,1-1,0 1,-1-1,1 1,0-1,0 1,-12 21,6-11,-83 137,-35 58,61-97,3-7,-4 21,60-116</inkml:trace>
  <inkml:trace contextRef="#ctx0" brushRef="#br0" timeOffset="-95226.59">4742-4234,'9'9,"1"0,-1 0,-1 1,0 1,0-1,-1 1,1 3,5 6,87 137,45 66,-82-134,33 33,-83-108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46:06.422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0 492,'9356'0,"-9420"0,54 0</inkml:trace>
  <inkml:trace contextRef="#ctx0" brushRef="#br0" timeOffset="1943.74">9155 492,'-29'0,"21"0,20 0,1298 0,-1310 0</inkml:trace>
  <inkml:trace contextRef="#ctx0" brushRef="#br0" timeOffset="13572.314">107 526,'0'0,"0"1,0 0,0-1,1 1,-1-1,0 1,0-1,0 1,0-1,1 1,-1-1,0 1,1-1,-1 1,0-1,1 1,-1-1,0 0,1 1,-1-1,1 0,-1 1,1-1,-1 0,1 1,-1-1,1 0,21 12,-11-6,137 83,58 34,-97-59,-7-5,21 6,-116-62</inkml:trace>
  <inkml:trace contextRef="#ctx0" brushRef="#br0" timeOffset="14275.818">43 497,'9'-10,"0"1,0 0,1 1,1 0,-1 0,1 1,3-1,6-5,137-87,66-45,-134 82,33-33,-108 83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4:22.350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0 34,'15'-4,"-1"2,1-1,0 2,-1 0,1 0,1 2,21-2,127-7,337-5,-480 13,12 1,23 3,-48-3,1 1,-1 0,0 0,0 0,0 1,0 0,0 1,0 0,-1 0,-6-3,1 0,-1 0,0-1,0 1,0 0,0 1,0-1,0 0,0 0,0 0,0 1,0-1,-1 0,1 1,-1-1,1 0,-1 1,1-1,-1 1,0 0,0 1,0-1,0 1,0-1,-1 0,1 1,-1-1,1 0,-1 1,0-1,0 0,0 0,-1 1,-5 8,0-1,-1 0,0-1,-9 9,7-8,-368 351,189-188,-20 36,198-196,-13 12,0 2,2 1,1 0,-5 13,21-27,5-14,0 0,0 0,0 0,0 1,0-1,0 0,1 0,-1 0,0 1,0-1,0 0,0 0,0 0,0 0,1 0,-1 1,0-1,0 0,0 0,0 0,1 0,-1 0,0 0,0 0,0 0,1 0,-1 0,0 1,0-1,0 0,1 0,-1 0,0 0,0 0,0-1,1 1,24-8,-16 5,10-3,0 0,1 2,0 1,13-1,82-1,-73 4,98-4,467-8,-505 17,-101-4,-2 0</inkml:trace>
  <inkml:trace contextRef="#ctx0" brushRef="#br0" timeOffset="640.545">374 317,'4'7,"0"1,0-1,0 0,0 0,1-1,1 1,-1-1,1 0,15 14,16 11,-9-7,29 26,136 127,-179-163,1 0,6 3,-18-14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54:29.430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4 1,'-1'5,"0"1,0-1,1 1,0 0,0-1,0 1,1 0,1 5,1 10,0 94,-3-70,1 0,3-1,1 1,4 5,-8-45,0 0,1 1,0-1,0 0,0 0,1 0,-1 0,1-1,0 1,1-1,-1 0,1 0,0 0,3 3,-3-4,-1-1,1 0,-1-1,1 1,0-1,-1 1,1-1,0 0,0 0,0-1,0 1,0-1,0 0,0 0,0 0,0-1,0 1,0-1,0 0,3-1,8-3,0-1,-1-1,1 0,-1-1,-1 0,0-1,0-1,10-9,13-14,-2-2,7-10,-11 9,-1 0,18-33,-69 165,11-33,3 0,3 1,2 0,4 0,2 2,11 83,21 86,-31-212,3 14,1 29,-8-55,1-1,-2 1,1-1,-1 1,-1 0,0-1,-1 0,-1 6,2-12,1-1,-1 1,0-1,0 0,0 1,0-1,-1 0,1 0,-1 0,0 0,1-1,-2 1,1-1,0 0,0 0,-1 1,-2-1,1 0,0 0,-1 0,0-1,1 1,-1-1,0-1,0 1,0-1,-1 0,-9-1,0-1,0-1,1 0,-1-1,1 0,0-2,-8-3,8 2,1 0,1-1,-1 0,1-1,1 0,0-1,0 0,1-1,0-1,1 0,-2-3,7 9,1-1,0 0,0 0,1 0,-1-1,1 1,1-1,0 1,0-1,0 0,1 0,0 0,1 0,0 0,0 0,1 0,-1 0,2 0,-1 0,1 0,1 1,1-6,3-2,1 0,1 1,0 0,1 0,0 1,1 0,0 1,1 0,0 1,8-5,18-12,1 2,1 1,5 0,15-6,1 2,17-3,-38 18,1 1,1 2,-1 2,7 1,-45 8,8-2,0 1,-1 0,4 1,-12 0,0 0,1 0,-1 1,0-1,0 0,0 1,0-1,-1 1,1 0,0 0,0-1,0 1,0 0,-1 1,1-1,0 0,-1 0,1 1,-1-1,1 1,-1 2,-1-1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5:16:03.614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4747-4277,'0'9146</inkml:trace>
  <inkml:trace contextRef="#ctx0" brushRef="#br0" timeOffset="1">4747 4869,'0'-20,"0"12,0 20,0 4</inkml:trace>
  <inkml:trace contextRef="#ctx0" brushRef="#br0" timeOffset="2">4713-4170,'-1'0,"1"0,-1 0,1 0,-1 1,0-1,1 0,-1 0,1 0,-1 0,1 1,-1-1,1 0,-1 1,1-1,0 0,-1 1,1-1,-1 0,1 1,0-1,-1 1,1-1,0 1,-1-1,1 1,0-1,0 1,-12 21,6-11,-83 137,-35 58,61-97,3-7,-4 21,60-116</inkml:trace>
  <inkml:trace contextRef="#ctx0" brushRef="#br0" timeOffset="3">4742-4234,'9'9,"1"0,-1 0,-1 1,0 1,0-1,-1 1,1 3,5 6,87 137,45 66,-82-134,33 33,-83-108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5:16:03.618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0 492,'9356'0,"-9420"0,54 0</inkml:trace>
  <inkml:trace contextRef="#ctx0" brushRef="#br0" timeOffset="1">9155 492,'-29'0,"21"0,20 0,1298 0,-1310 0</inkml:trace>
  <inkml:trace contextRef="#ctx0" brushRef="#br0" timeOffset="2">107 526,'0'0,"0"1,0 0,0-1,1 1,-1-1,0 1,0-1,0 1,0-1,1 1,-1-1,0 1,1-1,-1 1,0-1,1 1,-1-1,0 0,1 1,-1-1,1 0,-1 1,1-1,-1 0,1 1,-1-1,1 0,21 12,-11-6,137 83,58 34,-97-59,-7-5,21 6,-116-62</inkml:trace>
  <inkml:trace contextRef="#ctx0" brushRef="#br0" timeOffset="3">43 497,'9'-10,"0"1,0 0,1 1,1 0,-1 0,1 1,3-1,6-5,137-87,66-45,-134 82,33-33,-108 83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5:16:03.622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0 34,'15'-4,"-1"2,1-1,0 2,-1 0,1 0,1 2,21-2,127-7,337-5,-480 13,12 1,23 3,-48-3,1 1,-1 0,0 0,0 0,0 1,0 0,0 1,0 0,-1 0,-6-3,1 0,-1 0,0-1,0 1,0 0,0 1,0-1,0 0,0 0,0 0,0 1,0-1,-1 0,1 1,-1-1,1 0,-1 1,1-1,-1 1,0 0,0 1,0-1,0 1,0-1,-1 0,1 1,-1-1,1 0,-1 1,0-1,0 0,0 0,-1 1,-5 8,0-1,-1 0,0-1,-9 9,7-8,-368 351,189-188,-20 36,198-196,-13 12,0 2,2 1,1 0,-5 13,21-27,5-14,0 0,0 0,0 0,0 1,0-1,0 0,1 0,-1 0,0 1,0-1,0 0,0 0,0 0,0 0,1 0,-1 1,0-1,0 0,0 0,0 0,1 0,-1 0,0 0,0 0,0 0,1 0,-1 0,0 1,0-1,0 0,1 0,-1 0,0 0,0 0,0-1,1 1,24-8,-16 5,10-3,0 0,1 2,0 1,13-1,82-1,-73 4,98-4,467-8,-505 17,-101-4,-2 0</inkml:trace>
  <inkml:trace contextRef="#ctx0" brushRef="#br0" timeOffset="1">374 317,'4'7,"0"1,0-1,0 0,0 0,1-1,1 1,-1-1,1 0,15 14,16 11,-9-7,29 26,136 127,-179-163,1 0,6 3,-18-14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02:43.968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2148 1,'-16'7,"1"1,1 0,-1 1,1 1,-6 6,-5 3,-309 242,-174 122,241-217,208-134,0-4,-2-1,-48 12,81-31,0-1,0-1,-1-1,1-2,-1-1,0-1,-19-3,30 1,1-1,0-1,1-1,-1 0,1-2,0 0,0 0,0-1,1-1,0-1,1 0,0-1,-7-6,7 2,0 0,0-1,2 0,0-1,1-1,0 0,1 0,1-1,1 0,1 0,0-1,1 0,1-1,-1-14,1 5,2 0,1 0,2-1,1 1,1 0,1 0,1 0,2 0,7-21,-7 33,0-1,1 1,0 1,1-1,1 1,1 1,0 0,1 0,1 1,0 0,1 1,1 0,-1 1,2 1,0 0,0 1,1 1,0 0,1 1,0 1,16-5,-9 6,0 0,0 2,1 0,0 2,0 1,-1 1,4 1,6 2,1 1,-1 2,0 2,26 9,7 8,-2 3,-1 2,-2 3,43 31,11 15,-3 4,1 10,205 191,-290-257,-28-26,169 149,-127-116,0-2,2-2,10 2,-25-16,-5-6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5:16:03.624"/>
    </inkml:context>
    <inkml:brush xml:id="br0">
      <inkml:brushProperty name="width" value="0.2" units="cm"/>
      <inkml:brushProperty name="height" value="0.2" units="cm"/>
      <inkml:brushProperty name="color" value="#777777"/>
      <inkml:brushProperty name="ignorePressure" value="1"/>
    </inkml:brush>
  </inkml:definitions>
  <inkml:trace contextRef="#ctx0" brushRef="#br0">4 1,'-1'5,"0"1,0-1,1 1,0 0,0-1,0 1,1 0,1 5,1 10,0 94,-3-70,1 0,3-1,1 1,4 5,-8-45,0 0,1 1,0-1,0 0,0 0,1 0,-1 0,1-1,0 1,1-1,-1 0,1 0,0 0,3 3,-3-4,-1-1,1 0,-1-1,1 1,0-1,-1 1,1-1,0 0,0 0,0-1,0 1,0-1,0 0,0 0,0 0,0-1,0 1,0-1,0 0,3-1,8-3,0-1,-1-1,1 0,-1-1,-1 0,0-1,0-1,10-9,13-14,-2-2,7-10,-11 9,-1 0,18-33,-69 165,11-33,3 0,3 1,2 0,4 0,2 2,11 83,21 86,-31-212,3 14,1 29,-8-55,1-1,-2 1,1-1,-1 1,-1 0,0-1,-1 0,-1 6,2-12,1-1,-1 1,0-1,0 0,0 1,0-1,-1 0,1 0,-1 0,0 0,1-1,-2 1,1-1,0 0,0 0,-1 1,-2-1,1 0,0 0,-1 0,0-1,1 1,-1-1,0-1,0 1,0-1,-1 0,-9-1,0-1,0-1,1 0,-1-1,1 0,0-2,-8-3,8 2,1 0,1-1,-1 0,1-1,1 0,0-1,0 0,1-1,0-1,1 0,-2-3,7 9,1-1,0 0,0 0,1 0,-1-1,1 1,1-1,0 1,0-1,0 0,1 0,0 0,1 0,0 0,0 0,1 0,-1 0,2 0,-1 0,1 0,1 1,1-6,3-2,1 0,1 1,0 0,1 0,0 1,1 0,0 1,1 0,0 1,8-5,18-12,1 2,1 1,5 0,15-6,1 2,17-3,-38 18,1 1,1 2,-1 2,7 1,-45 8,8-2,0 1,-1 0,4 1,-12 0,0 0,1 0,-1 1,0-1,0 0,0 1,0-1,-1 1,1 0,0 0,0-1,0 1,0 0,-1 1,1-1,0 0,-1 0,1 1,-1-1,1 1,-1 2,-1-1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16:20.4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4186 0,'0'2095,"0"-2095</inkml:trace>
  <inkml:trace contextRef="#ctx0" brushRef="#br0" timeOffset="1">4270 2116,'1780'0,"-1778"0</inkml:trace>
  <inkml:trace contextRef="#ctx0" brushRef="#br0" timeOffset="2">6102 67,'0'1956,"0"-1956</inkml:trace>
  <inkml:trace contextRef="#ctx0" brushRef="#br0" timeOffset="3">6102 1792,'0'-29,"0"24,0 20,0 322,0-335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16:20.462"/>
    </inkml:context>
    <inkml:brush xml:id="br0">
      <inkml:brushProperty name="width" value="0.2" units="cm"/>
      <inkml:brushProperty name="height" value="0.2" units="cm"/>
      <inkml:brushProperty name="color" value="#0846D0"/>
      <inkml:brushProperty name="ignorePressure" value="1"/>
    </inkml:brush>
  </inkml:definitions>
  <inkml:trace contextRef="#ctx0" brushRef="#br0">4186 0,'0'2095,"0"-2095</inkml:trace>
  <inkml:trace contextRef="#ctx0" brushRef="#br0" timeOffset="1">4270 2116,'1780'0,"-1778"0</inkml:trace>
  <inkml:trace contextRef="#ctx0" brushRef="#br0" timeOffset="2">6102 67,'0'1956,"0"-1956</inkml:trace>
  <inkml:trace contextRef="#ctx0" brushRef="#br0" timeOffset="3">6102 1792,'0'-29,"0"24,0 20,0 322,0-335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16:20.466"/>
    </inkml:context>
    <inkml:brush xml:id="br0">
      <inkml:brushProperty name="width" value="0.2" units="cm"/>
      <inkml:brushProperty name="height" value="0.2" units="cm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849398"/>
      <inkml:brushProperty name="ignorePressure" value="1"/>
    </inkml:brush>
  </inkml:definitions>
  <inkml:trace contextRef="#ctx0" brushRef="#br0">4101-405,'0'2095,"0"-2095</inkml:trace>
  <inkml:trace contextRef="#ctx0" brushRef="#br0" timeOffset="1">4185 1711,'1780'0,"-1777"0</inkml:trace>
  <inkml:trace contextRef="#ctx0" brushRef="#br0" timeOffset="2">6016 1182,'0'436,"0"-436</inkml:trace>
  <inkml:trace contextRef="#ctx0" brushRef="#br0" timeOffset="3">6016 1387,'0'-29,"0"24,0 20,0 322,0-335</inkml:trace>
  <inkml:trace contextRef="#ctx0" brushRef="#br1" timeOffset="4">828 5892,'9092'0</inkml:trace>
  <inkml:trace contextRef="#ctx0" brushRef="#br1" timeOffset="5">626 5909,'-4'-3,"2"3,1-1,-1 0,1 1,-1-1,1 0,-1 0,1 0,0 0,-1-1,1 1,0 0,1 0,0 1,0-1,0 1,0-1,0 0,0 1,0-1,0 0,0 1,0-1,0 1,1-1,-1 1,0-1,0 0,1 1,-1-1,0 1,1-1,-1 1,0-1,1 1,-1-1,1 1,-1 0,1-1,-1 1,1 0,-1-1,1 1,0-1,101-78,-7 7,62-62,-18 15,13-1,-147 117,-2 1</inkml:trace>
  <inkml:trace contextRef="#ctx0" brushRef="#br1" timeOffset="6">660 5900,'44'26,"0"3,0 3,32 21,332 198,-309-193,-66-38</inkml:trace>
  <inkml:trace contextRef="#ctx0" brushRef="#br1" timeOffset="7">-368 5362,'23'1,"-6"1,421 24,-431-25,14 1,-1 0,1 1,-1 2,15 4,-32-8,-1 0,1 0,-1 0,0 0,0 1,0-1,0 0,0 1,0 0,0-1,1 2,-3-2,1 0,0 0,-1 0,1 0,-1 0,1 0,-1 0,0 1,0-1,1 0,-1 0,0 0,0 0,0 1,0-1,0 0,0 0,-1 0,1 0,0 1,0-1,-1 0,1 0,-1 1,-5 7,1 1,-1-2,-1 1,0 0,0-1,0-1,-1 1,0-1,-2 0,-2 4,-280 228,-37 33,320-263,-20 19,27-27,1 1,-1 0,1-1,0 1,0 0,0 0,0-1,0 1,0 0,1 0,-1 0,1 0,-1 0,1 0,0 2,0-3,0 1,0-1,1 0,-1 0,1 0,-1 0,1 0,-1 0,1 0,0 0,-1 0,1 0,0-1,0 1,0 0,0 0,0-1,0 1,0 0,0-1,0 1,0-1,0 0,0 1,1-1,31 8,-29-7,67 6,-1-3,59-4,-39 0,-10 1,1 3,72 14,-140-16</inkml:trace>
  <inkml:trace contextRef="#ctx0" brushRef="#br1" timeOffset="8">-286 5550,'0'0,"0"0,0 0,3 4,4 2,4 6,6 7,6 8,7 7,5 7,4 5,5 2,-6-7</inkml:trace>
  <inkml:trace contextRef="#ctx0" brushRef="#br1" timeOffset="9">-17 5884</inkml:trace>
  <inkml:trace contextRef="#ctx0" brushRef="#br1" timeOffset="10">5069 711,'0'5834,"0"-5834</inkml:trace>
  <inkml:trace contextRef="#ctx0" brushRef="#br1" timeOffset="11">5044 658,'0'1,"0"1,0-1,0 1,0 0,0-1,0 1,0-1,-1 1,1-1,-1 1,1-1,-1 1,1-1,-1 1,0-1,0 1,-20 27,9-12,-119 188,-37 58,152-238,8-12,0-1,0 0,-2-1,-5 6,13-14,1-3</inkml:trace>
  <inkml:trace contextRef="#ctx0" brushRef="#br1" timeOffset="12">5047 684,'112'104,"53"68,-41-41,-73-77,-24-26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16:20.479"/>
    </inkml:context>
    <inkml:brush xml:id="br0">
      <inkml:brushProperty name="width" value="0.2" units="cm"/>
      <inkml:brushProperty name="height" value="0.2" units="cm"/>
      <inkml:brushProperty name="color" value="#849398"/>
      <inkml:brushProperty name="ignorePressure" value="1"/>
    </inkml:brush>
  </inkml:definitions>
  <inkml:trace contextRef="#ctx0" brushRef="#br0">155 2,'-1'-1,"0"1,0 0,0 0,0 0,0-1,0 1,0 0,0 0,0 0,0 1,0-1,0 0,0 0,0 0,0 1,0-1,0 1,0-1,0 0,0 1,1 0,-1-1,0 1,0 0,0-1,1 1,-1 0,0-1,1 1,-1 0,1 0,-1 0,-3 6,1-1,-1 1,1-1,-1 4,2-4,-6 15,1 1,1 0,0 0,2 1,1-1,-1 23,4-31,0-1,0 1,1-1,1 1,1-1,0 1,0-1,1 0,1 0,0-1,1 0,3 5,-7-13,1 0,0 0,1 1,-1-2,1 1,-1 0,1-1,0 0,0 0,1 0,-1 0,1 0,-1-1,1 0,0 0,0-1,0 1,0-1,2 0,0 0,1 0,0-1,0-1,0 1,-1-1,1 0,0-1,-1 0,1 0,-1-1,0 0,5-2,6-5,1 0,-1-2,-1 0,0-1,-1-1,0 0,-1-1,-1-1,0 0,-1-1,-1-1,-1 0,7-13,-12 13,-6 12,-3 11,-1 5,0 1,1 0,0 0,1 0,0 1,-1 7,1 23,1 7,1-36,17 299,-1-71,-15-174,-3 0,-6 37,5-81,-1 0,0 0,-2 0,0-1,-2 0,-2 5,7-20,0-1,-1 0,1 0,-1 0,0-1,0 1,-1-1,0 0,0 0,0-1,0 0,-1 1,1-2,-1 1,0-1,-1 0,1 0,0 0,-1-1,0 0,1 0,-7 0,0-1,0 0,0-1,0-1,0 0,1-1,-1 0,0-1,1 0,0-1,-1 0,1-1,1-1,-1 0,1 0,0-1,1-1,-1 1,2-2,-4-3,2 2,1-1,0 0,1-1,0 0,1 0,0-1,1 0,0 0,1-1,1 1,0-1,1-1,0 1,1-1,1 1,0-12,2 11,1-1,1 1,0 0,1 0,1 0,0 0,1 0,1 1,0 0,1 0,0 0,1 1,1 0,0 1,5-6,6-5,2 0,1 2,0 0,1 1,1 2,1 1,6-3,-1 3,1 1,0 1,1 2,1 1,0 1,16-1,-32 8,0 1,0 1,0 0,0 2,0 0,0 1,0 1,0 0,0 1,0 2,-1-1,0 2,9 4,-15-4,-5-2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23:16.51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459 0,'0'5933,"0"-5967,0 26</inkml:trace>
  <inkml:trace contextRef="#ctx0" brushRef="#br0" timeOffset="1">1 5501,'6991'0,"-6987"0</inkml:trace>
  <inkml:trace contextRef="#ctx0" brushRef="#br0" timeOffset="2">6766 5501,'838'0,"-827"0</inkml:trace>
  <inkml:trace contextRef="#ctx0" brushRef="#br0" timeOffset="3">504 1041,'4'15,"0"0,1 0,2 2,27 58,-25-57,79 153,6-2,51 58,-52-97,5-4,5-4,18 7,34 21,155 114,198 98,-79-95,42-2,-410-233,513 267,-297-167,37-1,198 49,7-19,-327-107,197 28,331 35,-700-114,0-1,-1 0,7-1,-19-2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23:16.51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251 9,'-1'-1,"0"0,-1 1,1-1,0 0,0 0,-1 1,1 0,-1-1,1 1,-1 0,1-1,-1 1,1 0,-1 0,1 0,-2 1,1-1,1 1,0-1,-1 1,2 0,-2 0,2 0,-2 0,1 0,0 0,0 1,0-2,1 2,-1-1,0 0,0 1,1-2,-1 3,-16 30,-140 296,151-313,-2 1,2 1,0 0,-1 7,7-21,1-5</inkml:trace>
  <inkml:trace contextRef="#ctx0" brushRef="#br0" timeOffset="1">289 0,'0'6,"0"0,1 0,-1 0,1 0,1 0,1 3,12 35,-9-29,69 164,10 28,-75-182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23:16.51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831 0,'2'4,"-1"-1,2 0,-1 0,-1 0,2 0,0 0,-1 0,1 0,0 0,28 20,-17-12,205 144,-206-147,-1 0,2-1,8 3,-19-9</inkml:trace>
  <inkml:trace contextRef="#ctx0" brushRef="#br0" timeOffset="1">1177 278,'-7'4,"0"0,-1-1,1 0,-7 2,5-1,1-1,-1 1,-4 3,-114 74,84-54,-5 8,-27 17,69-49,5-2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0:25:03.61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846D0"/>
      <inkml:brushProperty name="ignorePressure" value="1"/>
    </inkml:brush>
  </inkml:definitions>
  <inkml:trace contextRef="#ctx0" brushRef="#br0">3 424,'6'-1,"-1"-1,1-1,0 1,-1-1,1 0,-1 0,0-1,0 0,1 0,12-12,12-14,-12 11,33-32,86-82,-110 110,1 0,1 2,1 1,9-2,-28 16,1 0,0 1,-1 1,2 0,-1 0,0 2,1-1,10 0,-13 3,0 0,0 0,0 1,0 1,0-1,-1 2,1-1,-1 1,1 1,-1-1,5 4,5 4,-2 1,1 0,-2 1,1 0,-2 2,0 0,-1 0,5 8,10 16,-1 2,-2 1,0 4,16 38,-3 3,-4 1,-4 1,0 15,80 373,-101-426,122 536,-77-382,70 165,-37-158,9-3,86 130,-141-269,48 60,-72-107,1-1,1-1,0 0,2-2,0 0,1-1,6 1,-17-12,0-1,0 0,1 0,0-1,0-1,0 0,1-1,0-1,-1 0,6 0,0-2,-1 0,1-2,0 0,-1 0,0-2,1 0,1-3,14-4,-2-2,1-1,14-10,86-56,21-30,47-49,56-42,-225 178,0 1,2 1,0 2,32-13,-53 27,-1 1,0 1,1 0,0 1,0 0,-1 1,10 0,-13 1,0 1,0 0,-1 0,1 1,0 0,-1 1,0 0,1 0,-1 1,0 0,6 4,-1 2,1 0,-1 1,-1 1,0-1,-1 2,0 0,-1 0,2 5,16 28,22 46,65 151,61 116,-139-295,2-2,2-1,4-3,21 21,-47-58,1-1,1-1,0-1,2-1,0 0,10 3,-22-13,1-2,-1 1,1-2,0 0,1 0,-1-1,0 0,1-1,0-1,-1 0,1 0,0-2,0 1,-1-2,3 0,5-3,-1 0,0-1,0-2,0 0,-1 0,0-2,9-7,29-21,31-29,-35 25,-4 5,2 2,1 2,55-25,-53 34</inkml:trace>
  <inkml:trace contextRef="#ctx0" brushRef="#br1" timeOffset="13002.289">9 584,'-3'-9,"0"19,1 21,5 20,2 0,12 47,-7-41,106 541,39-8,-109-445,14 15,-37-105,3-2,1 0,3-2,17 19,-34-52,1-1,1 0,0 0,2-2,0 0,0-1,1 0,10 4,-15-11,0 0,0-1,1-1,0 0,0-1,0 0,0-1,0-1,1 0,0-1,-1 0,1-1,7-2,5-1,0-3,0 0,-1-1,0-2,0 0,-1-2,0-1,6-5,27-18,-1-2,40-36,43-47,87-100,-64 59,-118 120,33-23,-52 45,1 1,0 1,2 2,1 0,-13 7,0 2,1 0,-1 0,1 2,0 1,0 0,11 0,-14 3,-1 0,1 1,-1 0,1 1,-1 1,1 0,-1 1,0 1,-1 0,3 2,4 4,-1-1,-1 2,0 1,-1 0,0 1,-1 1,-1 0,0 1,-1 1,1 4,17 25,-2 1,-2 1,7 22,6 19,-5 2,7 33,47 191,20 60,-92-323,2-1,3-1,17 28,-29-59,0-1,1-1,1 0,1 0,1-2,0 1,1-2,0 0,1-1,14 8,-20-15,1 0,0-1,0 0,0-1,1 0,0-1,0 0,0-1,6 0,-1-1,0-2,0 1,0-2,0-1,0 0,7-3,9-4,-1-1,31-15,59-35,-98 48,23-12,128-63,-124 65,1 2,24-5,-62 22,0 0,0 1,0 1,1 0,-1 1,0 1,1 0,-1 1,0 0,0 2,1 0,-2 0,1 2,0 0,-1 0,0 1,0 1,-1 0,11 8,-1 2,0 1,-2 1,0 1,0 1,-2 1,4 7,29 43,16 32,-45-66,8 12,3 0,6 4,-28-39,2 0,0-1,0-1,1 0,1-1,0-1,0 0,10 4,31 11,-2-5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1:54:09.72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1457 5760,'5330'0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02:31.18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844 0,'2'5,"0"-1,1 0,0 1,-1-1,1 0,1-1,-1 1,1 0,0 0,38 28,-23-18,275 195,-277-198,0-1,1-1,12 5,-26-12</inkml:trace>
  <inkml:trace contextRef="#ctx0" brushRef="#br0" timeOffset="937.992">1309 373,'-10'6,"0"-1,0 0,0-1,-8 2,6-1,1-1,-1 2,-6 3,-152 100,112-72,-7 10,-35 22,92-64,6-4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02:02:25.13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363 2516,'0'-2,"-1"1,1 0,0 0,0 0,0 0,0-1,0 1,0 0,0 0,0 0,0 0,1 0,-1-1,0 1,1 0,-1 0,1 0,-1 0,1 0,0 0,0-1,1-2,8-14,1 1,0 0,1 1,1 0,1 1,12-11,22-17,28-18,25-11,4 5,2 4,3 5,30-8,-21 15,2 5,1 5,76-13,-118 37,1 3,0 4,0 4,0 3,1 3,19 6,-70-3,-13 0</inkml:trace>
  <inkml:trace contextRef="#ctx0" brushRef="#br0" timeOffset="107615.103">584 1,'-5'-1,"1"2,-1-1,0 0,0 1,1 0,-1 0,0 0,1 1,-1-1,1 1,0 0,-1 0,1 1,-1 0,-10 8,0 0,-13 13,-4 6,1 2,2 1,1 2,2 0,-13 25,-1 10,2 1,-16 51,23-47,4 2,3 1,4 0,-2 26,15-63,3 1,1-1,1 0,3 1,1-1,2 0,2 0,2 0,5 15,-4-30,1 1,1-1,1-1,2 0,0-1,2-1,0 0,1-1,2 0,0-2,1 0,7 4,-11-12,1 0,0 0,0-2,1 0,0-1,1-1,0-1,1 0,-4-3,0 0,0-1,0-1,1 0,-1-2,0 1,1-2,-1 0,0-1,7-2,-4-1,-1 0,1-1,-1-1,0 0,-1-2,0 0,3-3,3-3,-2-1,0 0,-1-2,17-20,-5 1,-2-1,-2-2,-2 0,-1-2,10-27,-1-4,-4 0,-2-2,-4-1,-4-2,-2 1,-5-2,-2 0,-1-69,-10 108,-1 0,-2 0,-2 1,-1-1,-3 1,-1 1,-5-11,8 30,-1 0,-1 0,-1 1,-1 0,0 1,-12-14,13 20,0 0,-1 1,0 0,0 1,-1 0,0 1,-1 0,0 1,0 0,-1 1,0 0,0 1,0 1,-1 1,1 0,-1 0,0 2,0-1,0 2,0 0,-9 2,4 1,1 0,1 2,-1 0,0 1,1 1,0 0,-13 9,4 0,1 1,1 1,1 1,0 1,2 1,0 1,2 0,0 2,2 1,-5 7,3 1,2 0,1 1,1 1,2 1,-3 12,10-25,2 0,0 0,1 0,2 1,0-1,1 1,2 0,0-1,2 6,0-16,-1-1,1 0,1 0,1 0,-1 0,2-1,-1 0,2 0,-1 0,2-1,-1 0,1 0,4 3,0-2,1 0,0-1,0-1,1 0,0 0,1-1,0-1,0-1,0 0,1-1,16 4,1-1,-1-2,2-1,-1-1,1-2,168-4,-85-1,-110 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06:10.82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4186 0,'0'2095,"0"-2095</inkml:trace>
  <inkml:trace contextRef="#ctx0" brushRef="#br0" timeOffset="1">4270 2116,'1780'0,"-1778"0</inkml:trace>
  <inkml:trace contextRef="#ctx0" brushRef="#br0" timeOffset="2">6102 67,'0'1956,"0"-1956</inkml:trace>
  <inkml:trace contextRef="#ctx0" brushRef="#br0" timeOffset="3">6102 1792,'0'-29,"0"24,0 20,0 322,0-335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06:15.51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4186 0,'0'2095,"0"-2095</inkml:trace>
  <inkml:trace contextRef="#ctx0" brushRef="#br0" timeOffset="1">4270 2116,'1780'0,"-1778"0</inkml:trace>
  <inkml:trace contextRef="#ctx0" brushRef="#br0" timeOffset="2">6102 67,'0'1956,"0"-1956</inkml:trace>
  <inkml:trace contextRef="#ctx0" brushRef="#br0" timeOffset="3">6102 1792,'0'-29,"0"24,0 20,0 322,0-335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2:31:05.62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4101 0,'0'2095,"0"-2095</inkml:trace>
  <inkml:trace contextRef="#ctx0" brushRef="#br0" timeOffset="5772.328">4185 2116,'1780'0,"-1777"0</inkml:trace>
  <inkml:trace contextRef="#ctx0" brushRef="#br0" timeOffset="3.647">6016 1587,'0'436,"0"-436</inkml:trace>
  <inkml:trace contextRef="#ctx0" brushRef="#br0" timeOffset="52366.986">6016 1792,'0'-29,"0"24,0 20,0 322,0-335</inkml:trace>
  <inkml:trace contextRef="#ctx0" brushRef="#br0" timeOffset="3.647">1457 5758,'7636'0</inkml:trace>
  <inkml:trace contextRef="#ctx0" brushRef="#br0" timeOffset="100021.811">1473 5777,'-4'-3,"2"3,1-1,-1 0,1 1,-1-1,1 0,-1 0,1 0,0 0,-1-1,1 1,0 0,1 0,0 1,0-1,0 1,0-1,0 0,0 1,0-1,0 0,0 1,0-1,0 1,1-1,-1 1,0-1,0 0,1 1,-1-1,0 1,1-1,-1 1,0-1,1 1,-1-1,1 1,-1 0,1-1,-1 1,1 0,-1-1,1 1,0-1,101-78,-7 7,62-62,-18 15,13-1,-147 117,-2 1</inkml:trace>
  <inkml:trace contextRef="#ctx0" brushRef="#br0" timeOffset="100641.985">1507 5768,'44'26,"0"3,0 3,32 21,332 198,-309-193,-66-38</inkml:trace>
  <inkml:trace contextRef="#ctx0" brushRef="#br0" timeOffset="103109.362">126 5203,'23'1,"-6"1,421 24,-431-25,14 1,-1 0,1 1,-1 2,15 4,-32-8,-1 0,1 0,-1 0,0 0,0 1,0-1,0 0,0 1,0 0,0-1,1 2,-3-2,1 0,0 0,-1 0,1 0,-1 0,1 0,-1 0,0 1,0-1,1 0,-1 0,0 0,0 0,0 1,0-1,0 0,0 0,-1 0,1 0,0 1,0-1,-1 0,1 0,-1 1,-5 7,1 1,-1-2,-1 1,0 0,0-1,0-1,-1 1,0-1,-2 0,-2 4,-280 228,-37 33,320-263,-20 19,27-27,1 1,-1 0,1-1,0 1,0 0,0 0,0-1,0 1,0 0,1 0,-1 0,1 0,-1 0,1 0,0 2,0-3,0 1,0-1,1 0,-1 0,1 0,-1 0,1 0,-1 0,1 0,0 0,-1 0,1 0,0-1,0 1,0 0,0 0,0-1,0 1,0 0,0-1,0 1,0-1,0 0,0 1,1-1,31 8,-29-7,67 6,-1-3,59-4,-39 0,-10 1,1 3,72 14,-140-16</inkml:trace>
  <inkml:trace contextRef="#ctx0" brushRef="#br0" timeOffset="103440.849">208 5391,'0'0,"0"0,0 0,3 4,4 2,4 6,6 7,6 8,7 7,5 7,4 5,5 2,-6-7</inkml:trace>
  <inkml:trace contextRef="#ctx0" brushRef="#br0" timeOffset="189613.08">477 5725</inkml:trace>
  <inkml:trace contextRef="#ctx0" brushRef="#br0" timeOffset="-62273.648">5069 711,'0'5834,"0"-5834</inkml:trace>
  <inkml:trace contextRef="#ctx0" brushRef="#br0" timeOffset="3.647">5044 658,'0'1,"0"1,0-1,0 1,0 0,0-1,0 1,0-1,-1 1,1-1,-1 1,1-1,-1 1,1-1,-1 1,0-1,0 1,-20 27,9-12,-119 188,-37 58,152-238,8-12,0-1,0 0,-2-1,-5 6,13-14,1-3</inkml:trace>
  <inkml:trace contextRef="#ctx0" brushRef="#br0" timeOffset="3.647">5047 684,'112'104,"53"68,-41-41,-73-77,-24-26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08:27.60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155 2,'-1'-1,"0"1,0 0,0 0,0 0,0-1,0 1,0 0,0 0,0 0,0 1,0-1,0 0,0 0,0 0,0 1,0-1,0 1,0-1,0 0,0 1,1 0,-1-1,0 1,0 0,0-1,1 1,-1 0,0-1,1 1,-1 0,1 0,-1 0,-3 6,1-1,-1 1,1-1,-1 4,2-4,-6 15,1 1,1 0,0 0,2 1,1-1,-1 23,4-31,0-1,0 1,1-1,1 1,1-1,0 1,0-1,1 0,1 0,0-1,1 0,3 5,-7-13,1 0,0 0,1 1,-1-2,1 1,-1 0,1-1,0 0,0 0,1 0,-1 0,1 0,-1-1,1 0,0 0,0-1,0 1,0-1,2 0,0 0,1 0,0-1,0-1,0 1,-1-1,1 0,0-1,-1 0,1 0,-1-1,0 0,5-2,6-5,1 0,-1-2,-1 0,0-1,-1-1,0 0,-1-1,-1-1,0 0,-1-1,-1-1,-1 0,7-13,-12 13,-6 12,-3 11,-1 5,0 1,1 0,0 0,1 0,0 1,-1 7,1 23,1 7,1-36,17 299,-1-71,-15-174,-3 0,-6 37,5-81,-1 0,0 0,-2 0,0-1,-2 0,-2 5,7-20,0-1,-1 0,1 0,-1 0,0-1,0 1,-1-1,0 0,0 0,0-1,0 0,-1 1,1-2,-1 1,0-1,-1 0,1 0,0 0,-1-1,0 0,1 0,-7 0,0-1,0 0,0-1,0-1,0 0,1-1,-1 0,0-1,1 0,0-1,-1 0,1-1,1-1,-1 0,1 0,0-1,1-1,-1 1,2-2,-4-3,2 2,1-1,0 0,1-1,0 0,1 0,0-1,1 0,0 0,1-1,1 1,0-1,1-1,0 1,1-1,1 1,0-12,2 11,1-1,1 1,0 0,1 0,1 0,0 0,1 0,1 1,0 0,1 0,0 0,1 1,1 0,0 1,5-6,6-5,2 0,1 2,0 0,1 1,1 2,1 1,6-3,-1 3,1 1,0 1,1 2,1 1,0 1,16-1,-32 8,0 1,0 1,0 0,0 2,0 0,0 1,0 1,0 0,0 1,0 2,-1-1,0 2,9 4,-15-4,-5-2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49:18.63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8 1,'-1'0,"1"1,-1-1,1 1,-1-1,1 1,-1-1,1 1,0-1,-1 1,1-1,0 1,-1-1,1 1,0 0,0-1,-1 1,1 0,0-1,0 1,0 0,0-1,0 1,0 0,0-1,0 1,0 0,2 25,-2-18,33 383,3 109,-35-483,0 10,-1 1,-1 0,-1 0,-1 0,-5 15,6-37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49:19.16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1,'15'40,"2"-1,13 22,47 72,-43-75,260 457,-263-461,-21-36,4 9,2-1,1-1,3 2,-16-22,-2-4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49:19.74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7 1,'-3'17,"1"0,1 0,0 0,1 1,1-1,3 16,-1-1,67 581,-37-359,-27-210,-5-43,-1-3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49:20.93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315 1044,'1'-20,"-2"1,0-1,-1 0,-1 1,0-1,-2 1,0 0,-2 0,0 1,-1 0,-1-1,4 10,-1 1,0-1,0 1,-1 1,0 0,-1 0,0 0,0 1,-1-1,3 3,0 0,0 0,0 1,-1 0,0 1,1-1,-1 1,0 0,0 1,0 0,0 0,0 0,-3 1,7 0,0 0,0 1,0-1,1 1,-1 0,0-1,0 1,1 1,-1-1,0 0,1 1,0-1,-1 1,1 0,-2 1,0 1,1 0,-1 0,1 1,0-1,0 1,1-1,-1 1,0 3,-2 7,0 1,1 0,1 0,0 0,1 5,-1 7,2 1,1-1,1 1,5 23,-3-30,2-1,0 0,1-1,1 1,1-1,8 14,-13-29,0 0,0 0,1 0,-1 0,1 0,0-1,0 0,1 1,-1-2,1 1,0 0,1-1,-3-1,1 0,-1-1,1 0,0 1,-1-1,1-1,0 1,0 0,0-1,0 0,-1 0,1 0,0-1,0 1,0-1,0 0,-1 0,1 0,1 0,3-3,1-1,-1 0,1 0,-1 0,-1-1,1 0,-1 0,0-1,-1 0,1-1,-1 1,-1-1,1 0,-2 0,3-6,3-6,-1 0,-1 0,-1-1,-1 0,0-1,-1-5,-4 21,7-53,-7 51,-1 1,0 0,-1 0,1-1,-1 1,-1 0,1-1,1 8,0 0,0-1,0 1,0 0,0 0,0 0,0 0,0-1,0 1,-1 0,1 0,0 0,0 0,0-1,0 1,0 0,0 0,0 0,0 0,0 0,0-1,-1 1,1 0,0 0,0 0,0 0,0 0,0 0,-1 0,1 0,0 0,0-1,0 1,0 0,-1 0,1 0,0 0,0 0,0 0,0 0,-1 0,1 0,-4 7,-2 12,4-4,1 1,1-1,0 0,1 0,0 0,1 0,1 0,0 0,1 0,1-1,0 0,1 0,1 0,0-1,1 0,0 0,1 0,-5-9,1 1,-1-1,1 1,0-1,0-1,1 1,-1-1,1 0,0 0,-1 0,1-1,0 0,1 0,-1-1,0 0,0 0,1 0,4-1,-4 0</inkml:trace>
  <inkml:trace contextRef="#ctx0" brushRef="#br0" timeOffset="719.185">764 4,'53'-3,"0"2,0 3,20 3,-17 0,-33-4,-8-1,0 1,1 1,-1 0,0 1,0 0,3 3,-16-6</inkml:trace>
  <inkml:trace contextRef="#ctx0" brushRef="#br0" timeOffset="1250.076">983 78,'-3'13,"1"1,0-1,1 0,1 1,0-1,1 1,0 2,1 8,18 211,13 11,-10-72,-13-94,16 107,-25-183,-2-11,-2-11,2 14</inkml:trace>
  <inkml:trace contextRef="#ctx0" brushRef="#br0" timeOffset="5608.828">846 1210,'3'0,"0"0,0 0,0 0,0 0,0 0,0-1,0 1,0-1,0 0,0 0,0 0,2-2,14-3,31-3,0 2,1 3,11 1,151 7,-206-4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54:37.11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2051 2549,'59'2,"-40"-3,1 1,-1 1,0 1,1 1,12 4,-27-6,0 1,0 0,0 0,0 0,-1 1,1 0,-1-1,1 2,-1-1,0 0,-1 1,1 0,0 0,-1 0,0 0,0 0,0 1,-1 0,0-1,1 1,-2 0,1 0,0 1,2 12,0 0,-1-1,-1 2,0 9,-3 76,0-13,1-72,1 1,1-1,1 1,1-1,5 14,-7-27,0 1,1-1,0 1,0-1,1 0,-1 0,1 0,1-1,-1 0,1 1,0-2,0 1,0 0,1-1,0 0,0 0,4 1,1 0,0-1,0 0,0-1,1 0,-1-1,1-1,0 1,3-2,26 0,31-4,-5 0,-46 3,-1 1,0 1,1 1,14 3,-29-3,0-1,0 1,-1 0,1 0,0 1,-1-1,1 1,-1 0,0 1,0-1,-1 1,1 0,-1 1,1-1,-1 1,-1-1,4 6,0 2,-1 0,-1 1,0-1,-1 1,0 0,1 9,2 24,0 13,-5-43,4 46,6 48,-9-88,2 0,0 0,8 18,-10-34,-1 0,1 0,0 0,1 0,-1 0,1-1,0 0,1 0,-1 0,1 0,0-1,0 0,0 0,1 0,0 0,-1-1,1 0,0 0,0-1,1 0,-1 0,1 0,-1-1,1 0,1 0,16 1,1-1,0-1,18-3,-24 1,-1 1,1 0,-1 2,1 0,-1 1,0 0,9 4,-20-3,0 0,0 0,0 0,0 1,-1 0,1 1,-1 0,0 0,-1 0,1 0,-1 1,1 1,11 15,-2 1,12 20,9 15,1-11,-32-42</inkml:trace>
  <inkml:trace contextRef="#ctx0" brushRef="#br0" timeOffset="1">1994 2410,'-1'7,"0"0,0 0,1 0,0 0,0 0,1 0,0 0,0 0,2 5,0 7,56 394,-58-404,-1-6,0 0,0-1,1 1,-1 0,1 0,-1-1,1 1,0-1,0 1,1-1,-1 1,0-1,1 1,3 0</inkml:trace>
  <inkml:trace contextRef="#ctx0" brushRef="#br0" timeOffset="2">2018 2415,'0'0,"0"0,0 0,0 0,0 0,4 2,5 0,5 3,8 1,7 2,8 2,6 2,6 2,5 0,3 1,2-2,-1 0,-9-3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12:40.268"/>
    </inkml:context>
    <inkml:brush xml:id="br0">
      <inkml:brushProperty name="width" value="0.2" units="cm"/>
      <inkml:brushProperty name="height" value="0.2" units="cm"/>
      <inkml:brushProperty name="color" value="#0846D0"/>
      <inkml:brushProperty name="ignorePressure" value="1"/>
    </inkml:brush>
  </inkml:definitions>
  <inkml:trace contextRef="#ctx0" brushRef="#br0">0 13,'386'488,"-284"-353,103 143,-85-114,-120-163</inkml:trace>
  <inkml:trace contextRef="#ctx0" brushRef="#br0" timeOffset="827.915">731 1,'-158'198,"-18"22,39-31,-87 160,217-337,4-9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3:54:42.61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2051 2549,'59'2,"-40"-3,1 1,-1 1,0 1,1 1,12 4,-27-6,0 1,0 0,0 0,0 0,-1 1,1 0,-1-1,1 2,-1-1,0 0,-1 1,1 0,0 0,-1 0,0 0,0 0,0 1,-1 0,0-1,1 1,-2 0,1 0,0 1,2 12,0 0,-1-1,-1 2,0 9,-3 76,0-13,1-72,1 1,1-1,1 1,1-1,5 14,-7-27,0 1,1-1,0 1,0-1,1 0,-1 0,1 0,1-1,-1 0,1 1,0-2,0 1,0 0,1-1,0 0,0 0,4 1,1 0,0-1,0 0,0-1,1 0,-1-1,1-1,0 1,3-2,26 0,31-4,-5 0,-46 3,-1 1,0 1,1 1,14 3,-29-3,0-1,0 1,-1 0,1 0,0 1,-1-1,1 1,-1 0,0 1,0-1,-1 1,1 0,-1 1,1-1,-1 1,-1-1,4 6,0 2,-1 0,-1 1,0-1,-1 1,0 0,1 9,2 24,0 13,-5-43,4 46,6 48,-9-88,2 0,0 0,8 18,-10-34,-1 0,1 0,0 0,1 0,-1 0,1-1,0 0,1 0,-1 0,1 0,0-1,0 0,0 0,1 0,0 0,-1-1,1 0,0 0,0-1,1 0,-1 0,1 0,-1-1,1 0,1 0,16 1,1-1,0-1,18-3,-24 1,-1 1,1 0,-1 2,1 0,-1 1,0 0,9 4,-20-3,0 0,0 0,0 0,0 1,-1 0,1 1,-1 0,0 0,-1 0,1 0,-1 1,1 1,11 15,-2 1,12 20,9 15,1-11,-32-42</inkml:trace>
  <inkml:trace contextRef="#ctx0" brushRef="#br0" timeOffset="1">1994 2410,'-1'7,"0"0,0 0,1 0,0 0,0 0,1 0,0 0,0 0,2 5,0 7,56 394,-58-404,-1-6,0 0,0-1,1 1,-1 0,1 0,-1-1,1 1,0-1,0 1,1-1,-1 1,0-1,1 1,3 0</inkml:trace>
  <inkml:trace contextRef="#ctx0" brushRef="#br0" timeOffset="2">2018 2415,'0'0,"0"0,0 0,0 0,0 0,4 2,5 0,5 3,8 1,7 2,8 2,6 2,6 2,5 0,3 1,2-2,-1 0,-9-3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2:25:58.776"/>
    </inkml:context>
    <inkml:brush xml:id="br0">
      <inkml:brushProperty name="width" value="0.2" units="cm"/>
      <inkml:brushProperty name="height" value="0.2" units="cm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846D0"/>
      <inkml:brushProperty name="ignorePressure" value="1"/>
    </inkml:brush>
    <inkml:brush xml:id="br2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4542 197,'0'8702</inkml:trace>
  <inkml:trace contextRef="#ctx0" brushRef="#br0" timeOffset="-5509.952">4 4761,'9456'0</inkml:trace>
  <inkml:trace contextRef="#ctx0" brushRef="#br0" timeOffset="91759.991">791 7548,'6974'-5067,"-6942"5044,-29 20</inkml:trace>
  <inkml:trace contextRef="#ctx0" brushRef="#br0" timeOffset="127678.659">4557 149,'-8'12,"-1"-1,0 0,0 0,-10 8,-14 15,-47 64,5 3,4 3,4 4,-23 57,72-129,7-10</inkml:trace>
  <inkml:trace contextRef="#ctx0" brushRef="#br0" timeOffset="128314.881">4578 104,'208'273,"38"84,-211-300</inkml:trace>
  <inkml:trace contextRef="#ctx0" brushRef="#br0" timeOffset="131531.695">7063 2453,'24'-5,"0"0,1 2,-1 1,19 1,9-2,381-36,-396 37</inkml:trace>
  <inkml:trace contextRef="#ctx0" brushRef="#br0" timeOffset="132140.19">7796 2406,'-27'99,"0"24,4-16,-70 268,91-369</inkml:trace>
  <inkml:trace contextRef="#ctx0" brushRef="#br0" timeOffset="194465.729">0 4725,'109'-90,"6"3,29-23,79-75,-208 172</inkml:trace>
  <inkml:trace contextRef="#ctx0" brushRef="#br0" timeOffset="195124.86">34 4782,'0'0,"0"0,0 0,0 0,0 0,3 3,3 3,6 3,5 5,8 5,7 5,7 8,8 6,4 7,4 5,4 3,2 3,-8-9</inkml:trace>
  <inkml:trace contextRef="#ctx0" brushRef="#br0" timeOffset="-193971">3862 5851,'12'10,"-1"1,0 0,-1 0,-1 1,1 0,-2 1,0 0,0 0,4 14,-10-23,-1 1,0 0,0 0,-1 0,0 0,1 1,-2-1,1 0,-1 0,1 0,-1 0,-1 0,1-1,-1 1,0 0,0-1,0 1,0-1,-3 4,-7 10,-1 0,-1-1,-15 14,24-26,-114 112,70-72,3 2,-38 48,76-85,1 0,0 0,1 1,0 0,1 0,-1 4,5-12,0-1,0 1,0 0,0 0,1 0,0 0,-1 0,1 0,0 0,0 0,1 0,-1-1,1 1,-1 0,1 0,0 0,0 0,0 0,0-1,1 1,-1-1,1 1,-1-1,1 1,0-1,0 0,0 0,1 1,22 15,-19-14,0 0,-1 1,1 0,-1 0,5 5,-8-7,-1-1,1 1,-1-1,0 1,0-1,0 1,0 0,0-1,0 1,-1 0,1 0,-1-1,0 1,0 0,0 0,0 0,0-1,-1 2,-1 5,0 0,-1 0,0 1,-1-2,0 1,0 0,-1-1,0 0,-1 1,-9 12,-1 0,-14 12,-1-3,-24 19,23-23,-25 30,54-53,0 0,0 0,1 1,-1-1,1 1,0 0,0 0,0-1,0 1,0 5,1-6,1 0,0 1,-1-1,1 1,1-1,-1 0,0 1,1-1,0 0,0 1,0-1,0 0,0 0,1 1,5 11,-1 2,-1-1,0 1,2 11,-6-17,1 0,-2 0,0 0,0 0,-1 0,0 0,-3 10,-1 1,-2-2,0 1,-2-1,0 0,-1 0,-1-1,-8 10,-4 3,-2 0,-1-2,-22 19,34-36</inkml:trace>
  <inkml:trace contextRef="#ctx0" brushRef="#br0" timeOffset="-192878.003">2995 7276,'19'82,"-7"-28,0 4,-2 37,-3 12,-1-17,-5-83,-1-8</inkml:trace>
  <inkml:trace contextRef="#ctx0" brushRef="#br0" timeOffset="-187439.502">3123 7742,'0'-1,"0"1,0-1,0 1,0-1,1 0,-1 1,0-1,0 0,0 1,1-1,-1 1,0-1,1 1,-1-1,0 1,1-1,-1 1,1-1,-1 1,1-1,-1 1,1 0,0-1,17-10,-11 6,42-24,0 2,2 1,17-3,-29 14,1 2,0 1,0 3,37-4,-70 12</inkml:trace>
  <inkml:trace contextRef="#ctx0" brushRef="#br1" timeOffset="-156602">5202 6185,'0'2435,"0"-2469,0 31</inkml:trace>
  <inkml:trace contextRef="#ctx0" brushRef="#br1" timeOffset="-154468.957">5222 6195,'-33'27,"1"0,-27 31,-52 67,74-82,31-37,-17 19,2 2,1 0,-16 27,34-51,2-2,-1 0,1 0,-1 0,1-1,-1 1,1 0,0 0,0 0,-1 0,1 0,0 0,0 0,0 1,1-1</inkml:trace>
  <inkml:trace contextRef="#ctx0" brushRef="#br1" timeOffset="-153889.568">5258 6208,'10'14,"1"0,0 0,0-1,1-1,11 9,-1 0,232 229,-238-235,-2-3</inkml:trace>
  <inkml:trace contextRef="#ctx0" brushRef="#br1" timeOffset="-144326">6143 7357,'19'16,"2"-2,0-1,0 0,2-2,-1 0,1-2,1 0,-1-2,1-1,1 0,-1-2,17 1,-23-4,0 0,0-2,0 0,0 0,-1-2,1 0,-1-1,1-1,-1-1,-1 0,1-1,-1-1,0-1,-1 0,0-1,0 0,11-12,-18 15,-1 0,0-1,0 0,-1-1,0 1,0-1,-1 0,0-1,0 1,-1-3,-1 5,-1 0,-1 0,1 0,-1 0,0 0,-1 0,0 0,0 0,-1-1,1 1,-2 0,1 0,-1 0,0 0,-1-3,-2-1,-1-1,1 1,-2 1,1-1,-2 1,1 0,-1 1,-1 0,1 0,-2 0,-3-2,0 2,0 0,-1 1,0 0,0 1,-1 1,1 0,-1 1,-13-3,11 5,0 0,0 1,0 0,0 1,0 2,-1-1,1 2,-2 1,5-1,1 1,-1 1,1 0,-1 1,1 0,1 1,-1 1,1 0,-11 8,7-1,1 0,0 0,1 2,0 0,2 0,0 1,0 1,2 0,0 0,1 1,1 0,-1 6,0 4,1-1,1 1,1 0,2 1,1-1,1 1,2 0,2 10,0-17,1 1,1-1,2-1,0 1,1-1,2 0,0 0,1-1,1 0,1-1,1-1,10 13,-12-19,0 0,0-1,2 0,-1-1,2 0,-1-1,1-1,1 0,0-1,0-1,0 0,1-1,0 0,1-2,-1 0,1-1,14 2,-8-5,0 0,0-2,0 0,0-2,-1 0,1-2,-1 0,0-1,-1-2,0 0,0-1,-1-1,0-1,-1-1,0-1,-1 0,-1-1,15-17,-26 26,0-1,-1 0,0 0,0 0,0-1,-1 0,0 0,-1 0,0 0,0-1,0-3,-2 7</inkml:trace>
  <inkml:trace contextRef="#ctx0" brushRef="#br1" timeOffset="-140190.336">6856 6681,'0'0,"4"0,7 1,10 0,8 2,8-1,9 1,6 1,5 1,2 0,0 0,-2 0,-3 1,-11-2</inkml:trace>
  <inkml:trace contextRef="#ctx0" brushRef="#br1" timeOffset="-139622.453">7176 6513,'0'4,"-1"7,1 11,-1 11,2 9,-1 9,1 6,0 4,0 2,0-9,-1-15,0-13,0-11</inkml:trace>
  <inkml:trace contextRef="#ctx0" brushRef="#br0" timeOffset="-109486">2558 7423,'-2'-2,"-1"0,1 0,-1 1,1-1,-1 0,0 1,1 0,-1-1,0 1,0 0,0 1,0-1,0 0,0 1,-1 0,-1-1,0 2,0-1,0 1,0-1,0 1,0 1,0-1,0 1,0 0,-10 5,0 1,0 1,1 0,0 1,-2 3,-12 10,1 1,1 1,1 2,2 0,-11 17,7-3,1 0,2 2,-16 39,11-6,2 1,4 1,3 1,-7 69,15-70,3 0,5 0,2 28,2-103,0 4,1 0,-1-1,1 1,0-1,1 1,0 1,-2-8,0 0,0 0,0 1,0-1,0 0,0 0,0 1,1-1,-1 0,0 0,0 1,0-1,0 0,0 0,1 0,-1 0,0 1,0-1,0 0,1 0,-1 0,0 0,0 0,1 1,-1-1,0 0,0 0,1 0,-1 0,0 0,0 0,7-5,2-16,-8 20,21-61,-2-1,-3-1,-3-1,-2 0,-4-1,-1-20,-5 36,-3 1,-1 0,-3 0,-9-36,8 54,-2 1,-1 1,-1 0,-1 0,-2 1,-1 0,-1 1,-4-2,11 17,0 1,-1 0,-1 1,1 0,-2 1,1 0,-1 0,-9-5,14 11,1 0,-1 0,0 0,0 1,0 0,0 0,0 1,0-1,0 1,-1 1,1-1,0 1,-1 0,1 1,0-1,-1 1,1 0,0 1,-6 2,6-2,0 0,0 1,0 0,1 0,-1 1,-4 3,4-2</inkml:trace>
  <inkml:trace contextRef="#ctx0" brushRef="#br0" timeOffset="-48776">37 5746,'63'1,"1"3,33 8,-52-7,148 22,-144-17,0 1,41 16,-80-23,0-1,0 2,-1-1,1 2,5 3,-13-8,-1 0,1 0,-1 1,1-1,-1 0,1 1,-1-1,0 1,0-1,0 1,0 0,0-1,0 1,0 0,0 0,-1-1,1 1,-1 0,1 0,-1 0,0 0,0 0,0 0,0 0,0 0,0 0,0 0,-1 0,1 0,-1-1,1 1,-1 0,0 0,0 0,-3 5,0 1,-1-1,-1 0,1-1,-1 1,0-1,-6 5,-14 10,-12 7,14-11,-119 84,-47 36,123-84,-44 45,95-83,0 2,1 1,11-13,-1 1,2 0,-1 0,1 0,0 0,0 0,0 1,0 4,2-9,1 0,0 0,-1 0,1 0,0 0,0 0,1 0,-1 0,0 1,1-1,-1 0,1 0,0 0,-1-1,1 1,0 0,0 0,0 0,1-1,-1 1,0 0,1-1,-1 1,1-1,-1 0,1 1,0-1,0 0,-1 0,1 0,2 1,6 2,1 1,0-1,0-1,0 0,4 0,-10-2,52 11,0-4,54 2,118-7,-80-2,-130 0,-13 0,0-1,0 0,0 0,0 0,0-1,0 0,0 0,4-1,-7 0,-4 1</inkml:trace>
  <inkml:trace contextRef="#ctx0" brushRef="#br0" timeOffset="-48340.172">200 6036,'0'0,"0"0,0 0,1 4,3 4,4 4,5 5,7 6,8 5,7 6,6 2,3 1,2 0,0-2,-8-6,-10-9,-10-7,-9-6</inkml:trace>
  <inkml:trace contextRef="#ctx0" brushRef="#br0" timeOffset="32611">5646 4544,'0'0,"0"0,0 1,0-1,0 0,0 0,0 0,0 0,0 0,0 0,0 0,0 0,0 0,0 0,0 0,0 0,0 0,-1 0,1 1,0-1,0 0,0 0,0 0,0 0,0 0,0 0,0 0,0 0,0 0,0 0,0 0,0 0,-1 0,1 0,0 0,0 0,0 0,0 0,0 0,0 0,0 0,0 0,0 0,0 0,0 0,0 0,0 0,-1 0,1-1,0 1,0 0,0 0,0 0,0 0,0 0,0 0,0 0,0 0,0 0,0 0,0 0,0 0,0 0,0 0,0-1,0 1,0 0,0 0,0 0,0 0,0 0,0-10,5-13,1 10,0 0,0 1,1 0,0 0,1 0,1 1,3-4,21-22,17-12,-48 47,11-11,1 1,0 0,1 1,0 1,1 0,1 0,-10 7,1-1,0 1,0 0,0 1,1 0,-1 0,0 1,1 0,-1 1,1 0,-1 0,1 0,-1 1,3 1,8 3,0 1,-1 0,0 2,12 6,-11-5,-1-1,1 0,0-2,4 1,-17-6,1 0,0 0,0 0,-1-1,1 0,0 0,0-1,0 0,-1 0,1 0,0-1,-1 0,0-1,4-1,0-1,1-1,-1 0,-1-1,1 0,-1-1,0 0,0-1,16-17,13-21,-13 16,6-4,-22 25,1 1,0 1,0-1,1 2,6-4,-12 8,1 0,-1 1,1 0,0 0,0 0,-1 1,1 0,4-1,8 1,0 1,4 1,-10 0,-1-1,1 0,-1-1,0 0,1-1,-1 0,2-1,3-3,0-1,0 0,-1-1,0-1,-1 0,2-3,26-21,11-14,33-25,-84 70,1 0,0 0,0 0,0 0,0 1,0 0,0-1,1 1,-1 0,0 1,1-1,-1 1,1-1,-1 1,0 0,1 0,-1 0,1 1,-1-1,6 3,0 0,0 0,0 1,0 0,0 0,1 2,-1-1,1 0,0 0,1-1,-1-1,1 0,0 0,-5-2,0 0,1 0,-1-1,0 0,1 0,-1-1,0 0,1 0,-1 0,0-1,2 0,18-9,-2-1,1-2,-1 0,-1-1,9-9,17-10,52-33,-96 64</inkml:trace>
  <inkml:trace contextRef="#ctx0" brushRef="#br0" timeOffset="32612">7234 3461,'4'3,"1"-1,-1 0,1 0,-1 0,1 0,-1-1,1 1,0-1,0 0,47 3,-32-2,76 5,11 0,0 5,48 13,-146-23,22 6,-29-8,0 1,-1-1,1 1,-1 0,1 0,-1 0,1-1,-1 1,1 0,-1 1,0-1,0 0,0 0,0 1,1 0,-2-2,0 1,0 0,1-1,-1 1,0-1,0 1,0-1,-1 1,1 0,0-1,0 1,0-1,0 1,0-1,-1 1,1-1,0 1,-1-1,1 1,0-1,-1 1,1-1,0 1,-1-1,1 1,-1-1,1 0,-1 1,1-1,-18 12,14-10,-8 6,1 0,0 1,0 0,1 0,0 1,1 1,-7 9,1 1,-11 19,-40 75,55-93,1 1,1 0,1 1,-2 7,9-21,1-10,0 0,0 0,0 0,0 0,0 0,0 0,0 0,0 1,0-1,0 0,0 0,0 0,0 0,0 0,0 0,0 0,0 1,0-1,0 0,0 0,0 0,0 0,0 0,0 0,0 0,0 1,0-1,0 0,0 0,0 0,0 0,1 0,-1 0,0 0,0 0,0 0,0 0,0 0,0 1,0-1,0 0,0 0,1 0,-1 0,0 0,0 0,0 0,0 0,0 0,0 0,0 0,1 0,-1 0,0 0,0 0,0 0,0 0,0 0,0 0,0 0,1 0,-1-1,0 1,0 0,0 0,0 0,1-1</inkml:trace>
  <inkml:trace contextRef="#ctx0" brushRef="#br0" timeOffset="32613">2051 2502,'59'2,"-40"-3,1 1,-1 1,0 1,1 1,12 4,-27-6,0 1,0 0,0 0,0 0,-1 1,1 0,-1-1,1 2,-1-1,0 0,-1 1,1 0,0 0,-1 0,0 0,0 0,0 1,-1 0,0-1,1 1,-2 0,1 0,0 1,2 12,0 0,-1-1,-1 2,0 9,-3 76,0-13,1-72,1 1,1-1,1 1,1-1,5 14,-7-27,0 1,1-1,0 1,0-1,1 0,-1 0,1 0,1-1,-1 0,1 1,0-2,0 1,0 0,1-1,0 0,0 0,4 1,1 0,0-1,0 0,0-1,1 0,-1-1,1-1,0 1,3-2,26 0,31-4,-5 0,-46 3,-1 1,0 1,1 1,14 3,-29-3,0-1,0 1,-1 0,1 0,0 1,-1-1,1 1,-1 0,0 1,0-1,-1 1,1 0,-1 1,1-1,-1 1,-1-1,4 6,0 2,-1 0,-1 1,0-1,-1 1,0 0,1 9,2 24,0 13,-5-43,4 46,6 48,-9-88,2 0,0 0,8 18,-10-34,-1 0,1 0,0 0,1 0,-1 0,1-1,0 0,1 0,-1 0,1 0,0-1,0 0,0 0,1 0,0 0,-1-1,1 0,0 0,0-1,1 0,-1 0,1 0,-1-1,1 0,1 0,16 1,1-1,0-1,18-3,-24 1,-1 1,1 0,-1 2,1 0,-1 1,0 0,9 4,-20-3,0 0,0 0,0 0,0 1,-1 0,1 1,-1 0,0 0,-1 0,1 0,-1 1,1 1,11 15,-2 1,12 20,9 15,1-11,-32-42</inkml:trace>
  <inkml:trace contextRef="#ctx0" brushRef="#br0" timeOffset="32614">1994 2363,'-1'7,"0"0,0 0,1 0,0 0,0 0,1 0,0 0,0 0,2 5,0 7,56 394,-58-404,-1-6,0 0,0-1,1 1,-1 0,1 0,-1-1,1 1,0-1,0 1,1-1,-1 1,0-1,1 1,3 0</inkml:trace>
  <inkml:trace contextRef="#ctx0" brushRef="#br0" timeOffset="32615">2018 2368,'0'0,"0"0,0 0,0 0,0 0,4 2,5 0,5 3,8 1,7 2,8 2,6 2,6 2,5 0,3 1,2-2,-1 0,-9-3</inkml:trace>
  <inkml:trace contextRef="#ctx0" brushRef="#br2" timeOffset="32616">3744 4551,'39'-10,"0"-2,33-15,-10 4,60-20,806-271,-894 304,-12 2,1 2,0 0,23-2,-46 8,1 0,-1 0,0 0,0 0,1 0,-1 0,0 0,0 0,1 0,-1 0,0 0,1 0,-1 0,0 0,0 0,1 0,-1 0,0 0,0 0,1 0,-1 1,0-1,0 0,1 0,-1 0,0 0,0 1,0-1,0 0,1 0,-5 7,-14 10,15-14,-77 70,3 3,3 4,-27 43,-180 272,150-187,-79 173,203-366,3-8,1 0,-1 0,0 0,-3 3,7-9,0-1,0 0,0 0,0 0,-1 0,1 1,0-1,0 0,0 0,0 0,0 0,0 0,0 1,0-1,-1 0,1 0,0 0,0 0,0 0,0 0,0 0,-1 0,1 1,0-1,0 0,0 0,0 0,0 0,-1 0,1 0,0 0,0 0,0 0,-1 0,1 0,0 0,0 0,0 0,0 0,-1 0,1 0,0-1,0 1,0 0,0 0,0 0,-1 0,1 0,0 0,0 0,0 0,0-1,0 1,0 0,0 0,-1 0,1 0,0 0,0-1,0 1,0 0,0 0,0 0,-2-14,2-29,3 0,1 0,4-13,-1 6,29-257,-4-257,-35 357,-25-162,25 346,1 14,1-1,0 1,0-1,1 1,0-1,2-5,-2 15,0 0,0-1,0 1,0 0,0-1,0 1,0 0,0-1,0 1,0 0,0-1,0 1,0 0,0 0,1-1,-1 1,0 0,0 0,0-1,0 1,1 0,-1 0,0-1,0 1,1 0,-1 0,0 0,0-1,1 1,-1 0,0 0,1 0,-1 0,0 0,0 0,1 0,-1 0,0 0,1 0,-1 0,0 0,1 0,-1 0,0 0,1 0,-1 0,0 0,1 0,-1 0,0 0,0 0,1 1,-1-1,0 0,0 0,1 0,-1 1,0-1,0 0,16 17,-16-17,38 55,-3 1,-3 2,3 11,-21-42,121 248,79 147,8-62,-46-81,-163-255,2 5,-59-74,-3 3,-2 2,-1 2,-2 2,-10-3,-284-145,304 163,-619-318,547 283,107 53</inkml:trace>
  <inkml:trace contextRef="#ctx0" brushRef="#br0" timeOffset="32619">8176 544,'5'45,"18"150,-14-139,3-1,9 24,-17-66,0-1,1 1,0-1,1 0,4 6,-8-15,-1-1,1 1,0-1,0 0,0 1,0-1,0 0,0 0,1 0,-1-1,1 1,-1 0,1-1,0 0,-1 1,1-1,0 0,0-1,0 1,0 0,0-1,0 0,0 0,0 0,0 0,0 0,1 0,3-2,0-1,0 1,0-1,-1 0,1 0,-1-1,0 0,0 0,0-1,0 0,-1 1,2-4,9-9,-1-1,0 0,1-6,-4 8,-2-1,0 0,-1-1,0 0,2-11,-8 19,-6 15,-6 19,0 21,2 0,1 1,2 31,6 141,2-79,-5-61,-5 39,3-90,-1-1,-1 0,-1-1,-2 1,0-1,-5 8,10-26,0 0,-1 0,0 0,0-1,0 0,-1 0,0 0,0 0,0 0,-1-1,0 0,0-1,0 1,0-1,-1 0,0-1,0 1,0-1,0-1,0 1,-1-1,1-1,-1 1,1-1,-1-1,0 1,1-1,-8-1,-6-1,-1-1,0 0,0-2,1 0,0-2,-16-7,23 8,-1-1,1 0,0-1,1-1,0 0,0-1,1 0,1-1,-9-9,16 14,0 1,-1-1,2 1,-1-1,1 0,0-1,0 1,0 0,1-1,0 0,1 1,-1-1,1 0,1 0,-1 0,1 0,0 1,1-1,-1 0,2 0,-1 0,1 0,0 1,0-1,0 1,1-1,0 1,1 0,-1 0,7-8,1 0,0 0,1 1,1 1,0 0,0 1,1 0,14-7,10-6,2 3,37-15,-12 9,2 2,0 3,2 3,0 4,1 2,6 2,-64 10,-1 0,1 0,-1 1,1 0,-1 1,1 1,-1 0,10 3,-5 2</inkml:trace>
  <inkml:trace contextRef="#ctx0" brushRef="#br0" timeOffset="19865">9095 2984,'-2'-2,"-1"0,1 0,-1 1,1-1,-1 0,0 1,1 0,-1-1,0 1,0 0,0 1,0-1,0 0,0 1,-1 0,-1-1,0 2,0-1,0 1,0-1,0 1,0 1,0-1,0 1,0 0,-10 5,0 1,0 1,1 0,0 1,-2 3,-12 10,1 1,1 1,1 2,2 0,-11 17,7-3,1 0,2 2,-16 39,11-6,2 1,4 1,3 1,-7 69,15-70,3 0,5 0,2 28,2-103,0 4,1 0,-1-1,1 1,0-1,1 1,0 1,-2-8,0 0,0 0,0 1,0-1,0 0,0 0,0 1,1-1,-1 0,0 0,0 1,0-1,0 0,0 0,1 0,-1 0,0 1,0-1,0 0,1 0,-1 0,0 0,0 0,1 1,-1-1,0 0,0 0,1 0,-1 0,0 0,0 0,7-5,2-16,-8 20,21-61,-2-1,-3-1,-3-1,-2 0,-4-1,-1-20,-5 36,-3 1,-1 0,-3 0,-9-36,8 54,-2 1,-1 1,-1 0,-1 0,-2 1,-1 0,-1 1,-4-2,11 17,0 1,-1 0,-1 1,1 0,-2 1,1 0,-1 0,-9-5,14 11,1 0,-1 0,0 0,0 1,0 0,0 0,0 1,0-1,0 1,-1 1,1-1,0 1,-1 0,1 1,0-1,-1 1,1 0,0 1,-6 2,6-2,0 0,0 1,0 0,1 0,-1 1,-4 3,4-2</inkml:trace>
  <inkml:trace contextRef="#ctx0" brushRef="#br0" timeOffset="33175">1759 1452,'-2'-2,"-1"0,1 0,-1 1,1-1,-1 0,0 1,1 0,-1-1,0 1,0 0,0 1,0-1,0 0,0 1,-1 0,-1-1,0 2,0-1,0 1,0-1,0 1,0 1,0-1,0 1,0 0,-10 5,0 1,0 1,1 0,0 1,-2 3,-12 10,1 1,1 1,1 2,2 0,-11 17,7-3,1 0,2 2,-16 39,11-6,2 1,4 1,3 1,-7 69,15-70,3 0,5 0,2 28,2-103,0 4,1 0,-1-1,1 1,0-1,1 1,0 1,-2-8,0 0,0 0,0 1,0-1,0 0,0 0,0 1,1-1,-1 0,0 0,0 1,0-1,0 0,0 0,1 0,-1 0,0 1,0-1,0 0,1 0,-1 0,0 0,0 0,1 1,-1-1,0 0,0 0,1 0,-1 0,0 0,0 0,7-5,2-16,-8 20,21-61,-2-1,-3-1,-3-1,-2 0,-4-1,-1-20,-5 36,-3 1,-1 0,-3 0,-9-36,8 54,-2 1,-1 1,-1 0,-1 0,-2 1,-1 0,-1 1,-4-2,11 17,0 1,-1 0,-1 1,1 0,-2 1,1 0,-1 0,-9-5,14 11,1 0,-1 0,0 0,0 1,0 0,0 0,0 1,0-1,0 1,-1 1,1-1,0 1,-1 0,1 1,0-1,-1 1,1 0,0 1,-6 2,6-2,0 0,0 1,0 0,1 0,-1 1,-4 3,4-2</inkml:trace>
  <inkml:trace contextRef="#ctx0" brushRef="#br0" timeOffset="145022">3289 9189,'0'-5,"1"0,-1 0,1 0,0 0,0 0,0 1,0-1,1 0,0 1,0-1,1 1,-1-1,1 1,0 0,0 0,0 0,0 0,1 1,0 0,0-1,0 1,0 0,0 1,0-1,1 1,-1 0,1 0,0 0,-1 1,1-1,0 1,0 1,0-1,0 1,0-1,0 1,0 1,0-1,0 1,0 0,0 0,0 0,-1 1,2 0,0 0,0 0,0 1,-1 0,1 0,-1 1,0 0,0-1,0 2,0-1,-1 0,0 1,0 0,3 4,-3-2,0 0,-1 0,0 0,0 0,0 1,-1 0,0-1,-1 1,0 0,0 2,0 6,-1 0,-1 0,-1 0,0 0,-1 0,0-1,-2 1,0-1,0 0,-5 7,2-6,0 0,-2 0,0-1,-1 0,0-1,-12 12,17-19,-1-1,0 0,-1 0,0 0,0-1,0 0,0-1,-1 1,1-2,-1 1,0-1,0-1,-10 2,14-3,1-1,-1 0,0-1,1 1,-1-1,0 0,1 0,-1 0,-1-2,5 3,0 0,-1 0,1-1,0 1,0-1,0 1,0-1,0 1,0-1,0 0,1 1,-1-1,0 0,0 0,0 0,1 0,-1 1,0-1,1 0,-1 0,1 0,-1 0,1-1,0 1,-1 0,1 0,0 0,0 0,-1 0,1 0,0 0,0-1,0 1,1 0,-1 0,0 0,0 0,1 0,-1 0,1-1,0 0,1 0,-1 0,1 0,-1 0,1 0,0 1,0-1,0 1,0-1,0 1,0 0,0-1,1 1,-1 0,0 1,1-1,-1 0,0 1,1-1,-1 1,1 0,9-2,1 1,-1 1,7 0,33 3,4 4,-19-3,1-1,35-1,-52-4,-1 0,1-1,-13 2</inkml:trace>
  <inkml:trace contextRef="#ctx0" brushRef="#br0" timeOffset="145983.099">3825 9091,'1'-4,"0"0,1 0,-1 0,1 0,0 0,0 1,1-1,-1 1,1-1,0 1,0 0,0 0,0 0,0 0,1 1,-1-1,1 1,-1 0,1 0,0 0,0 1,0-1,0 1,0 0,1 0,-1 1,0-1,0 1,1 0,-1 0,0 0,0 0,5 1,-1 0,0 1,0 0,0 0,0 1,0 0,0 0,-1 0,1 1,-1 1,0-1,0 1,-1 0,1 1,-1-1,0 2,0 0,-1 0,1 0,-2 1,1 0,-1 0,0 0,-1 0,0 1,0-1,-1 1,1 2,-1 2,-1-1,0 1,0 0,-2 0,1-1,-2 1,-1 9,-1-4,-1 1,-1-1,-1 0,0-1,-1 1,-1-1,0-1,-2 0,0 0,-9 10,10-16,0 0,0 0,-1-1,-1 0,1-1,-1 0,-4 1,11-7,-1 1,0-1,0 0,0 0,0 0,0-1,0 0,-3 0,6-1,-1 0,0 0,1 0,-1-1,1 1,-1-1,0 0,1 0,0 0,-1-1,1 1,0-1,0 0,-2-1,3 2,1 0,-1 0,1 0,-1 0,1-1,0 1,-1 0,1-1,0 1,0-1,0 1,0-1,0 0,0 1,1-1,-1 0,1 1,-1-1,1 0,-1 0,1 0,0 0,0 1,0-1,0 0,0 0,1 0,0 0,-1 0,1 0,0 1,0-1,0 0,0 1,0-1,1 1,-1-1,0 1,1 0,-1-1,1 1,-1 0,1 0,0 0,0 0,-1 0,1 0,0 1,0-1,0 1,1-1,8-2,1 1,0 1,0 0,0 0,0 2,0-1,0 1,30 5,12 3,-45-7,54 11,-37-6</inkml:trace>
  <inkml:trace contextRef="#ctx0" brushRef="#br0" timeOffset="146790.949">4421 9369,'-7'32,"1"1,1 0,1 11,1 98,6-14,7-1,5 0,5-1,8 7,-25-123,6 32,7 13,-12-44,0 0,1 0,0 0,0-1,2 0,-1 0,2 1,8 6</inkml:trace>
  <inkml:trace contextRef="#ctx0" brushRef="#br0" timeOffset="147326.857">4450 9381,'52'49,"-3"3,6 11,-29-33,513 610,-482-569,4 13,-58-79</inkml:trace>
  <inkml:trace contextRef="#ctx0" brushRef="#br0" timeOffset="147807.618">5253 9233,'-2'2,"1"0,-1 0,0-1,1 1,-1 0,1 0,-1 1,1-1,0 0,0 0,0 1,0-1,-8 32,7-28,-5 32,1 0,2 0,1 1,3 4,8 157,7-24,7 0,24 72,-46-246,5 21,0 0,2-1,0 0,7 12,-10-27,-1-4</inkml:trace>
  <inkml:trace contextRef="#ctx0" brushRef="#br0" timeOffset="149134.109">6058 10138,'5'-8,"0"0,0 0,-1 0,0-1,-1 0,0 1,0-1,-1 0,0 0,0-1,-1 1,-1 0,1 0,-1-1,-1 1,0 0,0 0,-1-1,0 1,-1 0,0 1,0-1,-1 0,0 1,0 0,-1 0,0 0,0 0,-1 1,0 0,-6-5,4 5,-1 0,1 0,-1 1,-1 0,1 1,-1 0,0 1,0 0,0 0,0 1,-1 0,0 1,1 1,-11-1,11 1,0 2,0-1,0 1,0 1,1 0,-1 0,0 1,1 0,0 1,0 0,0 0,0 1,1 0,-1 1,1 0,-3 3,0 2,0 0,0 1,2 1,-1 0,2 0,-1 1,2-1,0 2,1-1,0 1,1 0,1 0,0 1,1-1,1 1,-1 11,2-9,0 1,2 0,0-1,1 1,0-1,2 1,0-1,1 0,1 0,1-1,0 0,1 0,1 0,1-1,-3-5,1-1,1 0,-1 0,2-1,-1 0,1-1,0 0,1 0,0-1,0-1,1 1,0-2,0 0,6 2,-9-5,-1 1,1-2,0 1,0-1,0 0,0-1,0 0,0-1,-1 0,1 0,0-1,0 0,-1 0,1-1,-1 0,0-1,0 1,0-2,0 1,-1-1,4-3,-2 1,-1-1,0 0,-1-1,0 1,0-1,0-1,-1 1,-1-1,0-1,0 1,-1 0,0-1,-1 0,0 0,-1 0,0-3,0 4,-1-1,0 0,-1 0,0 0,-1 0,0 0,-1 0,0 1,-1-1,0 1,0-1,-1 1,-1 0,0 0,0 1,-6-9,9 16,0-1,-1 1,1-1,-1 1,1 0,-3-2,5 4,-1 0,1 0,-1-1,1 1,-1 0,1 0,0 0,-1-1,1 1,-1 0,1 0,-1 0,1 0,-1 0,1 0,-1 0,1 0,-1 0,1 0,-1 1,1-1,-1 0,1 1,0-1,-1 0,1 1,0-1,-1 1,1-1,0 1,-1-1,1 1,0-1,0 1,0-1,0 1,0-1,-1 1,1-1,0 1,0-1,0 1,0 0,1-1,-1 7,0-1,1 0,0 0,1 1,-1-1,1 0,0 0,3 5,26 45,-28-50,19 29,1-1,27 30,-32-43,1-1,2 0,0-2,19 13,-30-24,-1-1,2 0,4 2,-13-7,0 0,0 0,0 0,0-1,1 1,-1 0,0-1,1 0,-1 1,0-1,0 0,1 0,-1 0,0-1,1 1,-1 0,0-1,0 0,1 1,1-2,2-4,-6 3</inkml:trace>
  <inkml:trace contextRef="#ctx0" brushRef="#br0" timeOffset="3.647">5388 111,'0'-4,"0"0,0 0,1 1,-1-1,1 0,0 0,0 1,0-1,1 1,-1-1,1 1,0 0,0-1,0 1,0 0,1 0,-1 0,1 1,0-1,0 1,0-1,0 1,0 0,0 0,1 0,0 0,6-3,0 1,0 0,1 1,-1 0,1 0,-1 1,1 1,9-1,-9 2,-1 0,1 1,0 0,-1 0,1 1,-1 1,1 0,-1 0,0 1,0 0,0 1,3 2,-1 0,-1 1,-1 0,1 1,-1 0,-1 1,0 0,0 0,-1 1,3 4,0 3,-2 0,0 0,0 1,-2 0,0 0,-1 1,-1-1,-1 1,-1 1,-1-1,-1 0,0 1,-2 2,-1 0,-1 0,-1 0,-1 0,-1-1,-1 1,-1-1,-1-1,-1 0,-8 11,5-9,-1-2,-2 0,0 0,-1-1,-1-1,0-1,-2-1,-9 7,18-17,0 1,0-2,-6 4,15-9,0 0,-1 0,0 0,1 0,-1 0,1 0,-1-1,0 1,0-1,1 0,-1 1,0-2,0 1,1 0,-1 0,0-1,0 1,1-1,-2 0,3 0,0 0,0 0,0 0,0 0,1 1,-1-1,0 0,0 0,1-1,-1 1,1 0,-1 0,1 0,-1 0,1 0,0-1,0 1,-1 0,1 0,0 0,0-1,0 1,0 0,1 0,-1-1,0 1,0 0,1 0,-1 0,1 0,-1-1,1 1,-1 0,1 0,0 0,0-1,1 0</inkml:trace>
  <inkml:trace contextRef="#ctx0" brushRef="#br0" timeOffset="3.647">6371 63,'-1'0,"1"0,0 0,-1 0,1 0,-1 0,1 0,0 0,-1 0,1 0,0 0,-1 0,1 0,-1 0,1 0,0-1,-1 1,1 0,0 0,-1 0,1-1,0 1,-1 0,1 0,0-1,0 1,-13-10,7 4,2 3,1 1,-1 0,0 0,0 0,0 0,0 0,0 1,0 0,-1 0,1 0,0 1,-1-1,1 1,-2 0,0 0,-1 1,1 0,0 1,-1-1,1 1,0 0,0 0,0 1,-1 1,-5 3,0 0,1 1,0 1,1 0,0 0,0 1,1 0,-8 11,2 1,1 0,1 1,1 1,1 0,1 1,1 0,1 0,2 1,0 0,2 0,0 0,2 10,1-18,2-1,0 0,1 0,1 1,0-1,1-1,1 1,1-1,0 1,0-5,0 0,1 0,0-1,0 0,2 0,-1-1,1 0,1 0,0-1,0 0,0-1,4 1,0 0,2 0,-1-1,1-1,0 0,1-1,15 3,-18-5,-1-2,1 0,0 0,0-1,0-1,0-1,-1 0,1 0,0-1,-12 1,0 1,0 0,-1 0,1-1,0 1,-1-1,1 1,0-1,-1 0,1 1,-1-1,1 0,-1 0,1 0,0-1,-2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7T03:28:30.356"/>
    </inkml:context>
    <inkml:brush xml:id="br0">
      <inkml:brushProperty name="width" value="0.2" units="cm"/>
      <inkml:brushProperty name="height" value="0.2" units="cm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4153 179,'0'7957</inkml:trace>
  <inkml:trace contextRef="#ctx0" brushRef="#br0" timeOffset="1">4 4352,'8646'0</inkml:trace>
  <inkml:trace contextRef="#ctx0" brushRef="#br0" timeOffset="2">723 6901,'6377'-4633,"-6348"4611,-26 20</inkml:trace>
  <inkml:trace contextRef="#ctx0" brushRef="#br0" timeOffset="3">4167 135,'-8'11,"0"-1,0 0,0 0,-10 8,-12 13,-43 58,4 4,5 2,2 4,-20 52,66-119,5-8</inkml:trace>
  <inkml:trace contextRef="#ctx0" brushRef="#br0" timeOffset="4">4186 94,'190'250,"35"76,-193-274</inkml:trace>
  <inkml:trace contextRef="#ctx0" brushRef="#br0" timeOffset="5">6458 2242,'22'-5,"0"1,1 1,-1 1,17 1,9-1,348-34,-363 34</inkml:trace>
  <inkml:trace contextRef="#ctx0" brushRef="#br0" timeOffset="6">7128 2199,'-24'90,"-1"23,4-15,-64 245,83-338</inkml:trace>
  <inkml:trace contextRef="#ctx0" brushRef="#br0" timeOffset="7">0 4319,'100'-82,"5"3,26-22,73-68,-190 157</inkml:trace>
  <inkml:trace contextRef="#ctx0" brushRef="#br0" timeOffset="8">31 4371,'0'0,"0"0,0 0,0 0,0 0,3 3,2 3,6 2,5 5,7 4,6 5,7 7,7 6,3 6,5 5,2 2,3 4,-7-9</inkml:trace>
  <inkml:trace contextRef="#ctx0" brushRef="#br0" timeOffset="9">3531 5349,'11'9,"-1"1,0 0,-1 0,0 1,0 0,-2 1,0 0,1 0,3 13,-9-22,-1 2,-1-1,1 1,-1-1,0 1,1 1,-2-2,1 1,-1-1,1 1,0-1,-2 1,1-1,-1 0,0 1,0-2,0 2,1-1,-4 3,-6 9,-1 1,-1-2,-13 14,21-25,-103 103,63-66,3 2,-35 44,70-78,0 1,1-1,0 1,1 0,0 0,0 4,4-12,0 0,0 1,0 0,0-1,1 1,0 0,-1 0,1-1,0 1,0 0,1 0,-1-2,1 2,-1 0,1 0,0-1,0 1,0 0,0-1,0 0,0 0,1 1,-1-1,1 1,0-2,0 1,-1 0,2 1,20 13,-18-12,1 0,-1 0,0 1,0-1,4 5,-7-6,-2-1,2 1,-1-1,0 0,0 0,0 1,0 0,0-1,0 0,-1 1,1 0,-1-1,0 0,0 1,0 0,0 0,0-2,-1 3,-1 4,0 1,-1-1,1 1,-2-2,0 1,1 1,-2-2,0 0,0 2,-9 10,0 0,-14 11,0-2,-22 16,20-20,-22 27,49-48,1 0,-1 0,1 0,-1 0,2 1,-1-1,0 1,0-1,0 0,0 6,2-7,0 1,0 1,-1-2,1 2,1-1,-1 0,0 0,0 0,1 0,0 0,0 0,0 0,0 0,1 0,4 11,0 2,-2-2,1 2,1 9,-5-15,1 0,-2 0,0 1,0-1,-1 0,0 0,-2 9,-2 1,-1-2,-1 1,-1 0,0-1,-1 0,-2 0,-6 8,-4 4,-2-1,-1-2,-19 18,30-33</inkml:trace>
  <inkml:trace contextRef="#ctx0" brushRef="#br0" timeOffset="10">2739 6652,'17'75,"-6"-26,0 4,-2 34,-3 11,0-16,-5-75,-1-8</inkml:trace>
  <inkml:trace contextRef="#ctx0" brushRef="#br0" timeOffset="11">2856 7078,'0'-1,"0"1,0-1,0 1,0-1,0 0,0 1,0-1,0 0,0 1,1 0,-1 0,0-1,1 1,-1-1,0 1,1-1,-1 1,1-1,-1 1,1-1,-1 1,1 0,0-1,15-9,-9 5,38-21,-1 1,3 1,15-2,-26 12,0 2,1 1,0 3,33-4,-64 11</inkml:trace>
  <inkml:trace contextRef="#ctx0" brushRef="#br0" timeOffset="12">4757 5654,'0'2227,"0"-2258,0 28</inkml:trace>
  <inkml:trace contextRef="#ctx0" brushRef="#br0" timeOffset="13">4775 5663,'-30'25,"0"0,-24 28,-47 61,67-75,29-33,-16 17,1 2,2-1,-15 26,31-48,2-1,-1 0,1 0,0 0,0-1,-1 1,1 0,0 0,0 0,-1 0,1-1,0 1,0 0,0 1,1-1</inkml:trace>
  <inkml:trace contextRef="#ctx0" brushRef="#br0" timeOffset="14">4808 5675,'9'13,"1"0,0 0,0-1,1-1,10 8,-1 0,212 210,-217-216,-2-2</inkml:trace>
  <inkml:trace contextRef="#ctx0" brushRef="#br0" timeOffset="15">5617 6726,'17'15,"2"-3,1 0,-1 0,2-2,-1 0,1-2,1 1,-1-3,1 0,1-1,-1-1,15 0,-20-3,-1 0,1-2,-1 0,1 0,-2-1,2-1,-2-1,2 0,-2-2,0 1,0-2,0 0,0-1,-2 0,1-2,0 1,9-11,-15 14,-2-1,1 0,-1 0,-1-2,1 2,-1-1,0 0,0-1,-1 0,0-2,-1 5,-2 0,0-1,1 1,-1-1,0 1,-1 0,0-1,0 1,-1-2,1 2,-2 0,1-1,-1 1,1-1,-2-2,-2-1,0-1,0 1,-1 1,0-1,-1 1,1 0,-2 0,0 1,1 0,-2 0,-3-2,0 2,0-1,-1 2,0 0,1 0,-2 2,1-1,-1 2,-11-4,9 6,1-1,-1 1,1 0,-1 1,1 2,-2-1,2 2,-3 1,5-1,1 0,0 2,0 0,-1 0,1 1,1 0,-1 2,1-1,-10 8,7-1,0-1,0 1,1 2,1 0,1-1,0 2,0 0,1 1,1-1,1 1,1 1,-1 5,-1 3,2 0,1 0,0 1,2 0,2 0,0 0,2 1,2 8,0-15,0 1,2-1,1-1,1 1,0-1,3 1,-1-1,1-1,1 0,1-1,1 0,9 11,-11-17,0 0,0-1,2 0,-1-1,2 0,-1-1,0-1,2 0,0 0,0-2,-1 1,2-2,0 1,0-3,0 1,0-1,14 1,-8-4,0 0,0-2,0 1,0-3,-1 0,1-1,-1-1,0 0,-1-2,1-1,-1 0,-1-1,0-1,0-1,-1 0,0-1,-2-1,14-15,-23 23,-1 0,0-1,-1 1,1 0,0-2,-2 1,1 0,-1-1,-1 1,1-1,0-3,-2 6</inkml:trace>
  <inkml:trace contextRef="#ctx0" brushRef="#br0" timeOffset="16">6269 6108,'0'0,"4"0,6 1,9 0,7 1,8 0,8 1,6 1,4 0,2 1,0-1,-2 1,-3 0,-9-1</inkml:trace>
  <inkml:trace contextRef="#ctx0" brushRef="#br0" timeOffset="17">6561 5954,'0'4,"0"6,0 10,-1 10,2 9,-1 7,0 6,1 4,0 2,0-9,-1-13,0-12,0-11</inkml:trace>
  <inkml:trace contextRef="#ctx0" brushRef="#br0" timeOffset="18">2339 6786,'-2'-2,"-1"1,2-1,-2 1,1-1,-1 0,0 1,2 0,-2 0,0 0,0 0,1 1,-1-1,0 0,0 1,0 0,-2-1,1 2,-1-1,1 1,-1-1,0 1,1 1,-1-2,1 2,-1 0,-9 5,1 0,-1 1,1 0,0 1,-1 3,-12 9,1 1,2 1,0 2,2 0,-10 15,6-3,1 1,2 1,-14 36,9-5,2 0,4 1,3 2,-7 62,14-64,3 0,5 1,1 25,2-95,0 5,1-1,-1 0,1 0,0 0,0 0,1 1,-2-7,0 0,0 0,0 1,0-1,0 0,0 0,0 1,1-1,-1 0,0 0,0 1,0-1,0 0,0 0,1 0,-1 0,0 1,0-1,0 0,1 0,-1 0,0 0,0 0,1 1,-1-1,0 0,0 0,1 0,-1 0,0 0,0 0,6-5,2-14,-7 18,19-55,-1-2,-4-1,-2 0,-2 0,-4-2,0-17,-5 32,-3 1,-1 0,-3 0,-8-32,8 48,-2 2,-2 0,0 1,-1-1,-2 2,0-1,-2 2,-4-3,11 16,0 1,-1 0,-2 1,2 0,-2 0,1 1,-1 0,-8-5,12 10,2 1,-2-1,1 0,-1 1,1 1,-1-1,1 1,-1-1,1 1,-2 1,2-1,-1 1,0 0,0 1,1-1,-1 1,0 0,1 1,-6 1,5-1,1 0,-1 1,1-1,0 1,0 1,-5 2,5-1</inkml:trace>
  <inkml:trace contextRef="#ctx0" brushRef="#br0" timeOffset="19">34 5253,'57'1,"2"2,30 8,-48-6,135 20,-131-16,0 1,37 15,-73-22,0 0,1 2,-2-2,1 3,5 2,-12-7,-2 0,2 0,-1 1,1-2,-1 1,1 1,-1-1,0 1,-1-1,1 1,0-1,0 0,0 1,0 0,0 0,-1-1,1 1,-1-1,1 1,-1 0,0 0,0 0,0 0,0-1,0 1,0 0,0 0,-1 0,1 0,-1-2,1 2,-1 0,0 0,0 0,-2 4,-1 2,-1-2,0 0,0 0,0 0,-1 0,-5 4,-12 9,-12 7,13-11,-109 77,-43 34,113-78,-40 42,86-76,0 1,2 2,9-13,-1 2,3-1,-2 1,1-1,1 1,-1-1,0 1,0 4,2-8,1 0,0 0,-1 0,1 0,0-1,0 1,1 0,-1 0,0 1,1-2,-1 1,1 0,0 0,-1-1,1 1,0 0,0-1,0 1,1-1,-1 1,-1 0,2-1,-1 1,1-2,-1 1,1 1,0-1,-1 0,0 0,1 0,2 1,5 1,1 2,0-1,0-2,0 1,4 0,-10-2,49 10,-1-4,49 2,109-6,-74-2,-119 0,-11 0,-1-1,1 0,-1 0,1 0,-1-1,1 0,-1 0,4-1,-6 0,-4 1</inkml:trace>
  <inkml:trace contextRef="#ctx0" brushRef="#br0" timeOffset="20">183 5518,'0'0,"0"0,0 0,1 4,2 3,5 4,4 5,6 5,8 4,6 6,5 2,3 1,2 0,0-2,-7-6,-9-7,-10-7,-8-6</inkml:trace>
  <inkml:trace contextRef="#ctx0" brushRef="#br0" timeOffset="21">5162 4154,'0'0,"0"0,0 1,0-1,0 0,0 0,0 0,0 0,0 0,0 0,0 0,0 0,0 0,0 0,0 0,0 0,0 0,0 0,0 1,0-1,0 0,0 0,0 0,0 0,0 0,0 0,0 0,0 0,0 0,0 0,0 0,0 0,-1 0,1 0,0 0,0 0,0 0,0 0,0 0,0 0,0 0,0 0,0 0,0 0,0 0,0 0,0 0,-1 0,1-1,0 1,0 0,0 0,0 0,0 0,0 0,0 0,0 0,0 0,0 0,0 0,0 0,0 0,0 0,0 0,0-1,0 1,0 0,0 0,0 0,0 0,0 0,0-9,4-12,2 9,-1 0,1 1,0 0,1 0,0 0,1 1,3-4,19-20,16-10,-44 42,10-10,0 1,1 0,1 1,0 1,0 0,2-1,-10 8,2-2,-1 1,0 1,1 0,0 0,-1 0,0 1,2 0,-2 1,1 0,0 0,0 0,-1 1,3 1,7 3,1 0,-2 1,1 1,10 6,-9-5,-2-1,1 1,1-3,3 1,-16-5,2 0,-1 0,0 0,0-1,0 0,1 0,-1-1,1 0,-2 0,1 0,1 0,-2-1,1-1,3-1,0 0,1-2,-1 1,0-2,0 1,-1-1,0-1,0 0,15-16,12-19,-12 15,5-4,-20 23,2 1,-1 0,0 0,1 2,5-4,-10 7,1 0,-2 1,2 1,-1-1,1 0,-2 1,2 0,3-1,7 1,1 1,3 1,-9 0,-1-1,1 0,-1-1,0 0,1-1,-1 1,2-2,2-3,1 0,0 0,-2-2,1 0,-1 0,2-3,23-19,10-13,31-23,-77 64,1 0,-1 0,1 1,0-1,0 1,-1 0,1-1,1 1,-1 0,-1 1,2-1,-1 1,0-1,0 1,0 0,0 0,0 0,1 1,-1-1,5 3,0 0,0 0,1 0,-1 1,0 0,1 1,-1 0,1-1,1 1,0-2,-1 0,1 0,0 0,-5-2,1-1,0 1,0-1,-1 0,2 0,-2-1,1 1,0-1,0 0,-1-1,2 0,17-8,-2-1,1-2,-1 0,-1 0,8-9,16-9,47-31,-87 60</inkml:trace>
  <inkml:trace contextRef="#ctx0" brushRef="#br0" timeOffset="22">6614 3164,'4'2,"1"0,-2 0,2 0,-1 0,0-1,0 0,0 1,1-1,0 0,42 3,-29-2,70 4,10 0,0 5,44 12,-134-21,20 5,-26-7,0 1,-1-1,1 1,-2 0,2 0,-1 0,1-1,-1 1,1 0,-1 1,0-2,0 1,-1 0,1 1,1 0,-2-2,0 1,0 0,1-1,-1 1,0-1,0 1,0-1,-1 1,1-1,0 0,0 1,0-1,0 1,0-1,-1 1,1-1,0 1,-1-1,1 1,0-1,-1 1,1-1,0 1,0-1,0 1,-1-1,1 0,-1 1,1-1,-17 11,14-10,-8 7,1-1,-1 1,1 1,1-1,0 1,1 1,-7 8,2 1,-11 18,-37 68,51-85,1 1,1 0,1 1,-2 7,8-20,1-9,0 0,0 0,0 0,0 0,0 0,0 0,0 0,0 1,0-1,0 0,0 0,0 0,0 0,0 0,0 0,0 0,0 1,0-1,0 0,0 0,0 0,0 0,0 0,0 0,0 0,0 1,0-1,0 0,0 0,0 0,0 0,1 0,-1 0,0 0,0 0,0 0,0 0,0 0,0 0,0 0,0 0,0 0,0 0,0 0,0 0,0 0,0 0,0 0,0 0,0 0,0 0,1 0,-1 0,0 0,0 0,0 0,0 0,0 0,0 0,0 0,1 0,-1 0,0 0,0 0,0 0,0 0,1-1</inkml:trace>
  <inkml:trace contextRef="#ctx0" brushRef="#br0" timeOffset="23">1875 2287,'54'2,"-36"-3,0 1,-1 1,1 0,0 2,11 4,-24-7,-1 2,1 0,0 0,-1 0,0 1,0-1,0 0,1 2,-2-2,1 1,-1 1,0 0,1-1,-1 1,-1 0,1-1,0 2,-1-1,0 0,0 1,-1-1,1 1,0 0,2 12,-1-1,0 0,-1 1,0 9,-3 69,0-12,1-66,1 2,1-2,0 1,2 0,4 12,-6-25,0 2,1-2,-1 2,1-2,1 1,-2-1,2 0,1 0,-2 0,2 0,-1-1,1 0,0 1,0-1,1-1,-1 1,4 0,1 1,0-1,0-1,0 0,1 0,-1-1,1-1,0 0,3-1,24 0,27-3,-3-1,-43 3,-1 1,0 1,2 1,12 2,-27-2,1-1,-1 1,0 0,0 0,1 0,-2 0,2 1,-2 0,1 0,-1 0,0 1,1-1,-2 2,2-1,-1 0,-2 0,5 5,-1 2,0 0,-2 1,1-1,-2 1,1 0,1 8,1 22,0 12,-4-40,4 43,5 44,-9-81,3 0,0 0,7 17,-10-32,0 1,1-1,0 1,0-1,0 1,1-2,-1 1,2-1,-1 1,0-1,1 0,-1 0,1-1,0 1,1 0,-2-2,2 1,-1 0,1-1,0 0,0-1,0 1,0-1,0 0,1 0,15 1,1-1,0-1,16-3,-21 1,-2 1,1 0,0 2,0 0,0 1,-1 0,9 3,-19-2,1 0,-1 0,1-1,-1 2,-1 0,2 0,-2 1,1-1,-2 1,2-1,-2 2,2 0,9 14,-1 1,11 19,8 13,1-10,-30-39</inkml:trace>
  <inkml:trace contextRef="#ctx0" brushRef="#br0" timeOffset="24">1823 2160,'-1'6,"0"0,0 1,1-1,0 1,0-1,1 0,0 1,0-1,2 5,0 7,51 359,-53-369,-1-5,0 0,0-1,0 1,0-1,1 1,-1-1,1 1,0-2,0 2,1-1,-1 1,0-1,1 0,2 1</inkml:trace>
  <inkml:trace contextRef="#ctx0" brushRef="#br0" timeOffset="25">1845 2164,'0'0,"0"0,0 0,0 0,0 0,4 2,4 0,5 2,7 2,6 1,8 2,6 2,4 2,6 0,2 1,2-2,-1-1,-8-1</inkml:trace>
  <inkml:trace contextRef="#ctx0" brushRef="#br0" timeOffset="26">7476 496,'4'42,"17"136,-12-127,2-1,8 23,-16-62,1 0,1 1,-1-1,2 0,3 6,-7-15,-1 0,0 1,1-1,0 0,0 0,0 0,0 0,-1 0,2 0,-1-1,1 1,-1-1,0 0,1 0,-1 1,1-1,-1 0,1-1,0 1,0 0,-1-1,1 0,0 0,0 0,-1 0,1 0,1 0,2-2,1-1,-1 1,0 0,0-1,0 0,0-1,-1 1,1-1,-1-1,1 1,-2 0,3-3,7-9,0 0,0-1,0-4,-3 6,-2-1,1 1,-2-2,0 1,2-11,-7 18,-6 14,-5 17,0 19,1 0,2 1,1 29,6 128,2-72,-5-56,-5 36,3-82,0-1,-2-1,0 0,-3 1,1-1,-5 7,9-23,1-1,-2 0,0 1,1-2,-1 1,0-1,-1 1,0-1,1 1,-2-2,1 1,-1-2,1 2,-1-1,0-1,0 0,-1 1,1-2,-1 0,1 1,-1-1,0-1,0 1,1-1,-2-1,1 0,1 0,-8 0,-5-2,-2-1,1 0,0-1,1-1,0-1,-15-7,21 7,-1 0,2 0,-1-2,1 0,0 0,0-1,1 0,1-2,-8-7,14 13,1 0,-2 0,2 0,0 0,0-1,0 0,0 0,1 1,0-2,0 1,1 0,-1 0,1 0,1-1,-1 1,1-1,0 2,1-1,-1-1,2 1,-1-1,1 1,0 0,0 0,-1 1,2-2,0 2,1-1,-2 1,7-8,1 0,1 0,0 1,0 1,1 0,0 1,1 0,13-6,8-6,3 3,33-14,-10 8,1 2,0 3,2 3,0 3,1 2,6 2,-59 9,-1 0,1 0,-1 1,1 0,-1 1,1 1,-1 0,9 3,-4 1</inkml:trace>
  <inkml:trace contextRef="#ctx0" brushRef="#br0" timeOffset="27">8316 2727,'-2'-1,"0"-1,0 0,-1 1,1-1,-1 0,1 1,0 1,-1-2,0 1,1 0,-1 1,0-1,0 0,1 1,-2 0,-1-1,1 2,-1-1,1 1,-1-1,1 1,-1 1,0-1,1 0,-1 1,-8 5,-1 0,0 1,1 0,0 2,-1 2,-12 9,2 0,0 2,1 2,2 0,-10 15,6-3,1 1,2 1,-14 36,9-5,3 0,3 1,2 2,-5 62,13-64,2 1,6-1,1 26,2-94,0 3,1 0,-1 0,1 0,0 0,1 0,-1 2,-1-8,0 0,0 0,0 0,0 0,0 0,0 0,0 1,1-1,-1 0,0 0,0 1,0-1,0 0,0 0,1 0,-1 0,0 1,0-1,0 0,1 0,-1 0,0 0,0 0,1 1,-1-1,0 0,0 0,1 0,-1 0,0 0,0 0,6-4,3-16,-9 19,21-55,-3-2,-3 0,-2-2,-2 1,-3-2,-2-17,-4 32,-3 1,-1 0,-3 1,-7-34,6 50,-1 0,-1 2,-2-1,0 1,-2 0,0 0,-2 2,-3-3,9 16,1 1,-1 0,-1 1,0 0,-1 1,1-1,-1 1,-8-5,12 11,2-1,-2 0,1 0,-1 1,1 1,-1-1,1 1,-1-1,1 1,-2 1,2-1,0 1,-2 0,2 1,-1-1,0 1,0 0,1 1,-6 1,5-1,1 0,-1 1,1 0,0-1,0 2,-4 2,3-1</inkml:trace>
  <inkml:trace contextRef="#ctx0" brushRef="#br0" timeOffset="28">1608 1327,'-1'-2,"-2"0,1 0,-1 1,1-1,0 1,-1 0,1 0,-1-1,1 1,-1 0,0 1,0-1,1 0,-1 1,-1 0,0-1,-1 2,0-1,1 1,-1-1,1 1,-1 1,1-1,-1 1,0 0,-8 4,-1 1,0 1,2 1,-1 0,-2 3,-10 9,0 1,1 1,1 1,2 1,-10 15,6-2,2-1,1 2,-15 36,11-5,1 0,4 2,3 0,-7 63,14-63,3-1,4 0,2 26,2-94,0 3,1 1,-1-2,1 2,0-2,1 1,0 2,-2-8,0 0,0 0,0 1,0-1,0 0,0 0,0 1,1-1,-1 0,0 0,0 0,0 0,0 0,0 0,0 0,0 0,0 1,0-1,0 0,1 0,-1 0,0 0,0 0,1 1,-1-1,0 0,0 0,1 0,-1 0,0 0,0 0,7-4,1-15,-7 18,19-56,-2-1,-2 0,-4-2,-1 1,-3-1,-2-19,-4 33,-3 1,-1 1,-2-1,-9-33,7 50,-1 0,-1 2,-1-1,-1 1,-2 0,-1 1,-1 0,-3-2,10 16,-1 1,0 0,-1 1,1 0,-2 1,0 0,0-1,-8-4,13 11,0-1,0 0,-1 1,1 0,-1 0,1 0,-1 1,1-1,-1 1,0 1,0-1,1 1,-2 0,2 1,-1-1,0 1,0 0,1 1,-6 2,6-2,-1-1,1 2,-1 0,2 0,-2 0,-3 4,3-3</inkml:trace>
  <inkml:trace contextRef="#ctx0" brushRef="#br0" timeOffset="29">4926 100,'0'-3,"0"-1,1 1,-1-1,1 1,-1 0,1-1,0 1,0 0,1-1,-1 1,1 0,0 0,-1 0,1 0,0 0,1 1,-1-1,0 1,1-1,0 1,-1 0,1 0,0 0,0 0,0 1,2-2,3-1,2 0,-1 1,0 0,1 0,0 1,-1 0,1 1,8-1,-8 2,0 0,0 1,-1-1,1 2,0 0,-1 0,1 1,-1 0,0 0,0 1,0 0,4 3,-3 0,0 0,0 0,-1 1,1 1,-2-1,1 2,-1-1,-1 1,3 4,0 2,-1 0,-1 1,-1 0,0 1,-1-1,0 1,-2 0,0 1,-1-1,-1 1,-1-1,0 1,-2 2,-1 0,-1 0,-1 0,0 0,-2 0,0-1,-2 0,0 0,-1-1,-7 10,4-8,-1-1,-1-1,-1 0,0-1,-2-1,0 0,-1-1,-9 5,18-14,-1 0,0-1,-6 2,14-6,0-1,0 0,-1 0,1 0,-1-1,1 1,-1 0,1-1,-1 0,1 0,-1 1,1-1,-1-1,1 1,-1 0,1-1,-1 1,1-1,-2 0,4 0,-1 1,0-1,0 0,0 0,1 0,-1 0,0 1,1-1,-1 0,1 0,-1 0,1 0,-1 0,1-1,0 1,-1 0,1 0,0 0,0 0,0 0,0 0,0 0,0-1,0 1,0 0,0 0,1 0,-1 0,0 0,1 0,-1 0,1 0,-1 0,1 0,0 0,0-1,1 0</inkml:trace>
  <inkml:trace contextRef="#ctx0" brushRef="#br0" timeOffset="30">5825 57,'0'0,"-1"0,1 0,0 0,-1 0,1 0,0 0,-1 0,1 0,0 0,-1 0,1 0,0-1,-1 1,1 0,0 0,-1 0,1 0,0 0,-1-1,1 1,0 0,0 0,-1-1,1 1,0 0,-11-10,5 5,2 3,1-1,0 1,-1 1,0-1,1 0,-1 1,0 0,0 0,0 0,1 0,-1 0,0 1,0 0,-2 0,0 0,0 1,1 0,-1 0,0 1,1-1,-1 1,1 0,-1 1,-1 0,-4 4,1 0,0 0,0 1,0 0,1 0,0 1,1 0,-7 10,1 1,1 1,1 0,1 1,1 0,1 0,1 1,0 0,2 1,1 0,1 0,1 0,1 9,2-17,0-1,1 1,1 0,0 0,1-1,1 0,1 1,0-1,1 0,-1-4,0 0,2 0,-1-1,1 0,1 0,-1-1,2 0,-1 0,1 0,1-1,-1-1,3 2,2-1,0 0,0-1,1 0,-1-1,1-1,15 4,-17-6,-1-1,1 0,-1 0,1-2,0 1,-1-2,1 0,0 0,-1-1,-10 1,0 1,-1 0,1 0,-1 0,1-1,-1 1,1-1,-1 1,1-1,-1 0,1 1,-1-1,0 0,1 0,0-1,-2 1</inkml:trace>
  <inkml:trace contextRef="#ctx0" brushRef="#br1" timeOffset="31">1877 4889,'4794'0,"-4792"0</inkml:trace>
  <inkml:trace contextRef="#ctx0" brushRef="#br1" timeOffset="32">1846 4858,'44'-25,"0"-2,33-28,-9 6,4-2,-11 7,2 3,33-15,-94 56,-1-1,0 0,1 0,0 0,-1 0,1 1,-1-1,1 0,0 1,-1 0,1-1,0 1,0 0,1 0,-4 1,1 0</inkml:trace>
  <inkml:trace contextRef="#ctx0" brushRef="#br1" timeOffset="33">1820 4909,'45'35,"-1"0,19 9,259 160,-315-201,-4-3</inkml:trace>
  <inkml:trace contextRef="#ctx0" brushRef="#br1" timeOffset="34">1384 2909,'31'458,"3"57,-18-196,-15-304</inkml:trace>
  <inkml:trace contextRef="#ctx0" brushRef="#br1" timeOffset="35">1471 2925,'48'-5,"41"-4,53 3,-115 6,0 1,0 2,0 1,0 0,-1 3,0 0,11 5,-29-9,1 1,-1 0,0 0,0 1,-1 0,1 1,-1-1,0 2,0-1,-1 1,0-1,0 2,-2-2,0-1,-1 1,0 0,0 0,-1 0,0 1,0-1,0 1,-1-1,0 1,0-1,-1 1,1 0,-1-1,-1 1,0 6,-3 3,1 0,-2 0,0-1,-1 0,-1 0,0 0,-1-1,0 0,-8 9,-7 7,0-2,-2-1,-22 19,13-15,-1-2,-18 10,35-27,0-1,-1-1,0 0,-1-1,0-2,-7 2,19-6,-1-1,1-1,-7 1,13-2,-1 0,1 1,0-2,0 1,-1 0,1 0,0-1,0 1,-1-1,1 1,0-1,0 0,0 0,0 0,0 0,0-1,1 2,1-1,-1 1,0-1,1 1,-1-1,1 1,-1-1,1 1,0-1,-1 0,1 1,0-1,-1 0,1 1,0-1,0 0,-1 1,1-1,0 0,0 1,0-1,0 0,0 0,0 1,0-1,0 0,1 0,-1-1,1 1,0 0,-1 0,1-1,0 1,0 0,0 0,0 0,0 0,0 0,0 0,0 0,4-2,0 0,0 0,0 0,0 0,0 1,3-1,8-1,1 0,0 1,0 1,0 1,0 0,0 1,4 1,35 4,30 8,-41-5,0 1,-2 3,10 5,-31-9,0 1,-1 1,-1 1,1 1,-2 0,0 2,4 3,-16-10,0-1,0 1,-1 0,1 1,-2 0,1 0,-1 0,0 1,-1-1,0 1,0 0,-1 1,2 7,-3-6,-1-1,0 1,0-1,-1 1,-1-1,1 1,-2-1,1 0,-2 1,1-1,-1 0,-4 8,-2 3,-2 0,0-1,-1 0,-1-1,-1-1,0 0,-2 0,0-2,-1 0,0-1,-7 4,2-3,-1-1,0 0,-1-2,-1-1,0-1,-1-1,0-1,0-2,-11 2,10-4,1-2,-1-1,0-2,1 0,-1-1,-5-3,-6-1,1-3,0-1,0-1,0-3,30 10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1T11:06:10.662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1" units="cm"/>
      <inkml:brushProperty name="height" value="0.1" units="cm"/>
    </inkml:brush>
  </inkml:definitions>
  <inkml:trace contextRef="#ctx0" brushRef="#br0">2699 4468,'-75'-9,"-12"3,-5 0,-249-36,237 23,2-4,-27-13,-30-19,2-8,-123-71,189 85,2-5,2-3,3-5,-22-25,20 11,4-4,4-3,-57-80,90 102,2-4,3 0,3-3,-29-71,45 84,2-1,2 0,3-1,2-1,3-1,-1-49,8 17,5-1,4 1,3-1,17-58,-9 74,3 2,4-1,3 3,3 1,2 1,13-14,14-15,5 3,4 3,68-71,-58 79,4 3,2 4,5 4,2 4,23-9,-40 33,3 4,0 2,9 2,-18 11,0 3,0 4,69-10,-56 18,1 4,0 4,0 3,21 5,333 42,-265-24,85 3,58-9,-125-16,0-8,4-9,280-53,-3-22,5 1,3 19,-272 54,200 7,-250 17,-1 7,143 30,-204-22,0 3,-1 4,-2 5,-1 3,11 11,-39-15,-2 3,-1 3,-3 1,0 4,-3 1,-2 4,24 28,-27-17,-1 1,-4 3,-2 1,20 46,-1 12,-6 2,3 27,-8-5,-7 3,-6 1,-1 36,-11-12,-8 1,-5 125,-14-189,-6 0,-4-1,-24 97,1-62,-6-1,-39 85,46-143,-5-3,-3-1,-50 74,52-99,-1-2,-3-1,-3-2,-1-3,-33 25,-1-9,-3-3,-50 26,13-18,-84 33,123-67,-1-4,-1-4,-2-3,-1-4,-31 2,-169 13,45-6,-183 21,317-43,0-6,-102-11,91-6,1-4,-23-13,-233-71,18-15,3-14,119 43,167 67,-1 3,0 3,-30-2,16 4,-113-17,160 28,-87-9,90 11,2 2,-31 3,-75 15,130-18</inkml:trace>
  <inkml:trace contextRef="#ctx0" brushRef="#br0" timeOffset="4182.642">2765 4475</inkml:trace>
  <inkml:trace contextRef="#ctx0" brushRef="#br0" timeOffset="5415.144">2808 4469</inkml:trace>
  <inkml:trace contextRef="#ctx0" brushRef="#br0" timeOffset="7320.409">2882 4469</inkml:trace>
  <inkml:trace contextRef="#ctx0" brushRef="#br0" timeOffset="10819.479">2735 4469</inkml:trace>
  <inkml:trace contextRef="#ctx0" brushRef="#br0" timeOffset="11855.401">2944 4469</inkml:trace>
  <inkml:trace contextRef="#ctx0" brushRef="#br1" timeOffset="136347.313">2207 3402,'-1'0,"0"1,0 0,0-1,-4 0,-4-2,0-1,-2 1,0-2,-1 1,-1 0,-3 0,2 0,3 0,3 2,4-1</inkml:trace>
  <inkml:trace contextRef="#ctx0" brushRef="#br1" timeOffset="136678.72">1717 3232,'0'0,"0"0,0 0,-7-4,-3-3,-4-4,0-1,-1-3,0-3,2 1,4 4,3 5,2 2</inkml:trace>
  <inkml:trace contextRef="#ctx0" brushRef="#br1" timeOffset="137008.367">1415 2697,'0'0,"0"0,0 0,-6-9,-3-5,-2-4,0-3,0-3,2-2,2-6,2 4,1 5,2 8,2 6</inkml:trace>
  <inkml:trace contextRef="#ctx0" brushRef="#br1" timeOffset="137381.302">1418 2053,'0'0,"0"0,0 0,0 0,0 0,0-5,0-6,2-1,-1-3,3-6,0 3,0 3,-2 6,0 2</inkml:trace>
  <inkml:trace contextRef="#ctx0" brushRef="#br1" timeOffset="137382.302">1619 1539,'0'0,"0"0,0 0,0 0,0 0,0 0,3-5,3-5,2-4,0 0,-1 2,-3 3,-1 4</inkml:trace>
  <inkml:trace contextRef="#ctx0" brushRef="#br1" timeOffset="137731.128">2082 1233,'0'0,"0"0,5 1,2-1,4 0,1 0,0 0,3-1,2-2,2-2,0 0,-5 0,-5 2,-3 2</inkml:trace>
  <inkml:trace contextRef="#ctx0" brushRef="#br1" timeOffset="138075.605">2613 1177,'0'0,"0"0,0 0,6 0,5-1,5-1,2 2,4-1,3 1,-2 0,-4 0,-7 0,-5 0</inkml:trace>
  <inkml:trace contextRef="#ctx0" brushRef="#br1" timeOffset="138076.605">3182 1278,'0'0,"0"0,0 0,6 3,5 4,4 1,2 2,-1 0,-4-2,-4-3,-3-2</inkml:trace>
  <inkml:trace contextRef="#ctx0" brushRef="#br1" timeOffset="138415.576">3572 1680,'0'0,"0"0,0 0,3 6,0 6,3 7,1-1,-1-3,-1-4,-2-3</inkml:trace>
  <inkml:trace contextRef="#ctx0" brushRef="#br1" timeOffset="138416.576">3740 2102,'0'0,"0"0,0 0,0 7,0 5,1 4,-2 4,0 2,-2 1,0-2,0-7,1-4,0-5</inkml:trace>
  <inkml:trace contextRef="#ctx0" brushRef="#br1" timeOffset="138761.22">3715 2535,'0'0,"0"0,-1 6,-1 5,-1 5,-3 5,-2 2,0 2,-2-1,1-4,2-5,2-5,2-5</inkml:trace>
  <inkml:trace contextRef="#ctx0" brushRef="#br1" timeOffset="138762.22">3597 2878,'0'0,"0"0,0 0,-4 8,-2 7,-1 4,-3 2,0 1,0-3,2-6,3-4,1-4</inkml:trace>
  <inkml:trace contextRef="#ctx0" brushRef="#br1" timeOffset="139094.606">3362 3192,'0'0,"0"0,0 0,-5 3,-4 0,-1 2,-4 0,2 0,2-2,4 0,2-2</inkml:trace>
  <inkml:trace contextRef="#ctx0" brushRef="#br1" timeOffset="139451.183">2966 3359,'0'0,"0"0,-4 1,-4 2,-2 0,-4 0,-4-2,-3-3,1-2,5 0,5 0,4 2</inkml:trace>
  <inkml:trace contextRef="#ctx0" brushRef="#br1" timeOffset="139452.183">2629 3379,'0'0,"0"0,-4 2,-4 2,-6 1,-3-2,1-2</inkml:trace>
  <inkml:trace contextRef="#ctx0" brushRef="#br1" timeOffset="3.647">5066 3614,'1'2,"1"2,-1 0,0-2,-5-3,-5-3,-4-5,-3-3,-2-4,-2-4,-1-3,3 3,3 5,6 4,4 5</inkml:trace>
  <inkml:trace contextRef="#ctx0" brushRef="#br1" timeOffset="3.647">4611 2808,'0'0,"0"0,0 0,-4-7,-5-9,0-6,1-4,-1-3,2-3,1 1,0-3,1 5,3 8,0 7,1 5</inkml:trace>
  <inkml:trace contextRef="#ctx0" brushRef="#br1" timeOffset="3.647">4742 1859,'0'0,"0"0,0 0,0 0,0 0,5-8,2-4,2-4,0-3,1-5,-1 2,-1 5,-4 5,-1 5</inkml:trace>
  <inkml:trace contextRef="#ctx0" brushRef="#br1" timeOffset="3.647">5240 1174,'0'0,"0"0,0 0,5-1,2-3,2-1,3 1,-1-2,3-2,0-1,-3 3,-4 1,-1 2</inkml:trace>
  <inkml:trace contextRef="#ctx0" brushRef="#br1" timeOffset="3.647">5954 920,'0'0,"0"0,6-2,6-1,6 1,4 1,1 1,-2 1,-6 1,-5-1,-4 0</inkml:trace>
  <inkml:trace contextRef="#ctx0" brushRef="#br1" timeOffset="3.647">6652 957,'0'0,"0"0,0 0,4 3,5 0,6 3,8 0,0 0,-4-1,-5-2,-6-2</inkml:trace>
  <inkml:trace contextRef="#ctx0" brushRef="#br1" timeOffset="3.647">7181 1253,'0'0,"0"0,0 0,3 6,3 4,2 4,3 2,8 5,-1-2,-2-3,-4-6,-5-2</inkml:trace>
  <inkml:trace contextRef="#ctx0" brushRef="#br1" timeOffset="3.647">7579 1877,'0'0,"0"0,0 0,4 7,1 8,2 9,1 2,-3-4,0-7,-3-4</inkml:trace>
  <inkml:trace contextRef="#ctx0" brushRef="#br1" timeOffset="3.647">7727 2610,'0'0,"0"0,0 6,0 5,-2 5,0 2,-2 7,-2 4,1-2,0-6,2-7,0-6</inkml:trace>
  <inkml:trace contextRef="#ctx0" brushRef="#br1" timeOffset="3.647">7557 3297,'0'0,"0"0,0 0,0 0,-4 7,-3 4,-2 1,1-3,3-2,1-2</inkml:trace>
  <inkml:trace contextRef="#ctx0" brushRef="#br1" timeOffset="3.647">7193 3697,'0'0,"0"0,0 0,-7 6,-6 4,-3 0,-2 1,0-2,0-2,2-1,2 0,5-3,3-2,3 1</inkml:trace>
  <inkml:trace contextRef="#ctx0" brushRef="#br1" timeOffset="3.647">6680 3870,'0'0,"0"0,-6 0,-5 1,-6 1,-3-2,-4 2,0-2,-1-1,4 0,5-1,6 1,4 0</inkml:trace>
  <inkml:trace contextRef="#ctx0" brushRef="#br1" timeOffset="3.647">6058 3832,'0'0,"0"0,-8-1,-6 1,-5-2,-3 1,-2-2,1 0,1-2,3 1,6 1,4 0,5 2</inkml:trace>
  <inkml:trace contextRef="#ctx0" brushRef="#br1" timeOffset="3.647">5405 3682,'0'0,"0"0,-4-2,-3-2,-1 0,1 1,3 0,1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04:57:12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</inkml:trace>
  <inkml:trace contextRef="#ctx0" brushRef="#br0" timeOffset="1724.988">58 8</inkml:trace>
  <inkml:trace contextRef="#ctx0" brushRef="#br0" timeOffset="5658.029">123 8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1T15:32:31.694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2" units="cm"/>
      <inkml:brushProperty name="height" value="0.2" units="cm"/>
    </inkml:brush>
  </inkml:definitions>
  <inkml:trace contextRef="#ctx0" brushRef="#br0">442 218,'0'6425,"0"-6425</inkml:trace>
  <inkml:trace contextRef="#ctx0" brushRef="#br0" timeOffset="13775.983">330 6639,'-11'0,"8"0,8 0,6837 0,-6837 0</inkml:trace>
  <inkml:trace contextRef="#ctx0" brushRef="#br0" timeOffset="35944.188">1 670,'254'-392,"-249"383</inkml:trace>
  <inkml:trace contextRef="#ctx0" brushRef="#br0" timeOffset="36940.159">248 289,'83'-127,"-79"121</inkml:trace>
  <inkml:trace contextRef="#ctx0" brushRef="#br0" timeOffset="37825.642">307 198,'127'-196,"-125"194</inkml:trace>
  <inkml:trace contextRef="#ctx0" brushRef="#br0" timeOffset="46131.984">481 72,'-8'-17,"7"13,4 12,304 681,-307-689</inkml:trace>
  <inkml:trace contextRef="#ctx0" brushRef="#br0" timeOffset="76934.472">6562 6101,'810'525,"-804"-521</inkml:trace>
  <inkml:trace contextRef="#ctx0" brushRef="#br0" timeOffset="75072.226">6500 7126,'853'-493,"-851"492</inkml:trace>
  <inkml:trace contextRef="#ctx0" brushRef="#br0" timeOffset="121402.478">550 4827,'-2'-2,"0"0,1 0,-2-1,1 1,1-1,-1 1,1-1,0 1,-1-1,1 0,0 0,1 0,-1 0,0 1,1-2,-1 1,1 1,0-4,1-6,0 0,0 0,1 0,1-2,8-30,2 1,4-7,37-85,-42 107,100-230,86-136,-91 212,-61 110,28-29,-57 78,2 2,0-1,1 3,2 0,9-7,-21 19,0 1,1-1,0 1,1 1,-1 0,2 1,-4 1,0 1,0 0,0 0,0 1,0 1,0 0,0 0,9 0,-4 3,1 0,0 1,-1 0,0 1,0 1,0 1,-1-1,1 2,5 4,9 7,0 3,-2 0,15 16,4 10,-2 0,29 46,64 115,19 67,-9-17,-86-163,44 54,-70-106,19 16,-31-38,0 0,1-2,12 6,-20-15,1 0,0-2,1 0,0-2,0 0,3 1,-6-4,0-1,0 0,-1 0,2-1,-1-2,1 1,-1-2,8 1,-6-3,1 0,1-1,-2-1,0 0,1-1,-2-1,1-1,-1 0,0 0,0-2,-1 0,11-10,-3 0,-2 0,0-1,-1-2,-2 1,-1-1,0-2,4-10,3-11,-2-1,-2 0,10-40,28-153,2-119,-15-3,1-17,20 0,-26 215,20-42,-31 123,24-46,-33 89,1 1,2 0,2 1,3 0,-16 23,2 0,0 1,1 0,0 1,0 0,2 1,0 1,-8 6,-1 1,0 0,2-1,-2 2,1 0,0 0,1 1,0-1,-1 2,1 0,0-1,-1 2,1 0,-1 0,1 1,5 1,-4 0,0 1,0 0,-1 0,0 1,0 1,0-1,0 2,0 0,-1 0,0-1,-1 3,10 6,-3 2,1 0,-1 1,8 12,0 6,0 1,-3 1,-1 1,-1 0,3 19,5 23,-5 1,1 21,9 82,0 108,-8 188,-17-261,13 352,28-1,33-47,-31-285,22 37,-39-169,14 24,-30-92,1-2,2 0,2-1,1-1,5 4,-5-12,1 0,1-2,1 0,2-2,0-1,1 0,1-1,82 58,-75-52,-21-16,1 0,1-2,0 0,5 3,10 0,28 8,-20-6,16 3,-51-15</inkml:trace>
  <inkml:trace contextRef="#ctx0" brushRef="#br0" timeOffset="188635.592">4206 6261,'-17'325,"-2"94,19-407,0 0,0 0,1 1,1 0,-1-10,0-3</inkml:trace>
  <inkml:trace contextRef="#ctx0" brushRef="#br1" timeOffset="195571.734">3252 7444,'1'496,"-1"-487,0-4,0 1,1 0,0 4,-1-10,0 0,0 0,0 0,0 0,0 0,0 0,0 0,0 0,0 0,1 0,-1-1,0 1,0 0,0 0,0 0,0 0,0 0,0 0,0 0,0 0,0 0,0 0,0 0,0 0,0 0,0 0,0 0,0 0,0 0,0 0,0 0,0 0,0 1,1-1,-1 0,0 0,0 0,0 0,0 0,0 0,0 0,0 0,0 0,0 0,0 0,0 0,0 0,0 0,0 0,0 0,0 0,0 0,0 0,0 0,0 0,0 0,0 0,0 0,0 0,0 1,0-1,0 0,0 0,0 0,0 0,1-5,3-7,-3 8,0-1,1 0,-1 1,1-1,0 1,2-2,-3 4,1-1,0 2,-1-2,1 2,-1-1,2 0,-1 1,0-1,0 1,0-1,1 1,1-1,3-1,0 0,2 1,-2 0,1 0,0 1,0 1,7-1,1 1,0 1,0 0,8 2,-14-1,0 1,0-1,-1 1,1 1,-1 0,0 0,0 1,5 3,-9-4,0 0,1 0,-1 1,0 0,-1 0,0 0,1 1,-2-2,1 2,0 0,-1 0,-1 0,2 2,-1 3,0 0,0-1,-2 1,1 0,-1 0,-1 1,0-2,0 2,-1-2,0 2,-1-2,0 1,-1 0,-1-1,1 1,-2-1,0 1,3-5,-1-1,-1 1,1-1,-1-1,0 1,0 0,-1 0,1-1,-1 0,0 0,0 0,-1 0,0-1,2 0,-2 0,-1-1,2 0,-1 0,-6 1,-5 0,0 0,0-2,0 1,-9-2,-7-3,-28-3,58 6,-12-3,0 1,-6-4,17 5,1 1,-1-2,0 0,1 1,0-1,-1 0,1 0,0-1,0 1,0 0,0-1,0 0,0 0,2-1</inkml:trace>
  <inkml:trace contextRef="#ctx0" brushRef="#br1" timeOffset="196022.28">3299 7629,'0'0,"3"0,6 0,4-2,6 1,4-1,2 2,3 0,0 0,3 0,0 1,2-1,-4 0,-8 0,-7 0,-6 0</inkml:trace>
  <inkml:trace contextRef="#ctx0" brushRef="#br1" timeOffset="196649.865">3997 7512,'-5'26,"2"-1,0 18,1-14,-17 303,9-137,8-162,-1 10,3 27,0-65,1-4</inkml:trace>
  <inkml:trace contextRef="#ctx0" brushRef="#br1" timeOffset="197289.568">4413 7471,'-26'146,"6"1,7 0,6 90,7-225,0 2,0 0,2 10,-1-20,-1-4,0 0,0 0,0 0,0 0,0 0,0 0,0 0,0 0,1 0,-1 0,0 0,0 0,0 0,0 0,0 0,0 0,0 0,0 0,0 0,0 0,0 0,0 0,0 0,0 0,0 0,0 0,0 0,0 0,0 0,0 0,0 0,0 0,0 0,0 0,0 0,0 0,0 0,0 0,0 0,0 0,0 0,0 0,0 0,0 0,0 0,0 0,0 0,0 0,0 0,0 0,0 0,0 0,0 0,0-1</inkml:trace>
  <inkml:trace contextRef="#ctx0" brushRef="#br1" timeOffset="198095.473">4886 7418,'-18'165,"14"-120,-19 245,12-1,11-269,0-8,0 1,0 0,2-1,1 7,-3-19,0 1,0-1,0 0,0 1,0-1,0 0,0 0,0 0,0 0,0 1,0-1,1 0,-1 0,0 1,0-1,1 0,-1 1,0-1,0 0,0 0,1 0,-1 0,0 0,0 0,0-1,0 1,0 0,1 0,-1 0,0 0,0 0,0 0,0 0,0 0,0 0,0 0,0 0,0-1,0 1,0 0,0 0,0 0,0 0,0 0,0 0,0-1,0 1,0 0,0 0,0 0,0 0,0 0,0 0,0 0,1-2</inkml:trace>
  <inkml:trace contextRef="#ctx0" brushRef="#br1" timeOffset="198676.225">5233 7882,'-20'4,"-1"1,1-1,0 3,0 0,-5 4,-20 10,-26 19,64-36,-6 3,0 1,-6 6,19-14,0 1,0-1,-1 0,1 0,0 1,-1-1,1 0,0 0,-1 1,1-1,0 0,-1 0,1 0,0 1,0-1,0 0,-1 1,1-1,0 1,0-1,0 0,0 1,0-1,0 1,0-1,0 0,0 0,0 0,0 1,0 0,1-1,-1 1,1 0,0-1,0 1,-1-1,1 1,-1 0,1-1,0 1,0 0,5 3,14 14,-1 1,4 7,10 9,35 31,-47-49,0 1,12 5,-27-20,-3-1</inkml:trace>
  <inkml:trace contextRef="#ctx0" brushRef="#br1" timeOffset="199626.282">5347 8021,'3'1,"0"1,-1 0,1-1,0 0,0 1,0-1,-1-1,4 2,5 0,9 1,-17-3,12 2,1-2,-1 0,1 0,0-1,0-2,-2 1,2-1,0-2,-6 3,0-1,0-1,0 0,-1-1,1 0,-1-1,0 0,-1 1,0-2,0 0,0-1,1-2,-5 6,-1 0,-1 0,1 1,-1-1,1-1,-2 1,2 0,-2-1,0 1,1-1,-1 0,0 2,-1 1,0-1,0 1,0 0,0-1,0 1,0 0,-1 0,0-1,1 1,-1-1,0 2,0-2,0 1,0 0,0 0,0 0,-1 0,1 0,-1 0,1 1,-1-1,0 0,-2 0,1-1,0 1,-1-1,0 2,0-1,0 1,0-1,0 1,0-1,0 2,0-1,0 1,0-1,0 1,-2 0,-5 0,1 1,-1 0,0 1,1 0,-5 2,3-1,1 1,-1 0,1 1,0 0,1 1,-8 5,13-7,0 0,0 0,0 0,1 1,-1-1,2 1,-1 0,0 0,0 0,2 1,-1-1,0 1,-1 5,1 0,0-1,1 1,0 0,1 0,1 0,0 1,0 9,2 0,3 16,-3-27,-1 0,2 1,1-1,-1-1,1 1,0 0,2 1,-3-5,1-1,0 1,1 0,-1-1,1 0,0 0,0 0,1 0,0-1,-1 0,2 0,3 1,-1 0,1-1,0 0,1 0,0-1,-1-1,1 1,-1-1,1-2,6 2,-2-2,0-1,0 0,-2-1,2-1,-1 0,1 0,8-5,-19 7</inkml:trace>
  <inkml:trace contextRef="#ctx0" brushRef="#br1" timeOffset="204841.765">5746 7511,'-1'17,"0"-1,2 1,1 1,7 50,-8-59,14 69,2-1,5 0,2-2,4 0,12 18,-9-30,-25-53,1 1,0-1,-1-1,9 8,-13-15,0 0,1 0,-1 0,0 0,0 0,2 0,-2-1,1 1,0-1,-1 0,2 1,-1-2</inkml:trace>
  <inkml:trace contextRef="#ctx0" brushRef="#br1" timeOffset="-154155.871">6345 7535,'-17'34,"2"-1,-3 12,3-7,-69 159,54-137,-2-1,-10 11,38-64,-22 36,22-34,0 0,1 0,-1 0,0 5,4-6,1-5,1-5,-2 1</inkml:trace>
  <inkml:trace contextRef="#ctx0" brushRef="#br1" timeOffset="-74288.08">1690 2199,'-22'46,"-11"16,22-42,-132 223,78-144,-32 32,89-121,-1 3,-1-3,0 2,-7 4,17-16,0 1,0-1,-1 0,1 0,0 1,0-1,0 0,0 0,0 1,0-1,-1 0,1 0,0 0,-1 0,1 0,0 0,-1 0,1 0,0 0,-1 0,1 0,-1 0,1 0,0 0,0 0,0 0,0 0,0 0,0 0,0-1,0 1,0-1,0 1,0-1,0 1,0-1,0 1,0 0,0-1,0 1,0 0,0 0,0 0,1-1,-1 1,1-1,1-2,0 0,1 0,-1 1,1-1,0 0,0 0,0 2,0-2,0 2,0-2,1 2,0-1,-1 0,1 1,10-3,0-1,1 2,-1 1,32-6,1 3,3 0,95 1,-140 4,155 0,54 0,-208 0,-1 0,0 0,0-1,4-1,-7 1,-2 1</inkml:trace>
  <inkml:trace contextRef="#ctx0" brushRef="#br1" timeOffset="-73800.572">1667 2298,'7'20,"-1"0,2 0,1-1,0 0,1-1,2 2,25 35,12 11,-42-56,25 32,35 46,-60-81,0 1,1-1,-1 0,6 4,-9-9</inkml:trace>
  <inkml:trace contextRef="#ctx0" brushRef="#br1" timeOffset="-73054.008">2226 2157,'-5'138,"6"1,7-2,9 35,-15-160,-2-5,1 0,0-1,1 1,0 2,3-1,-5-7,0-1,0 0,1 1,-1-1,0 0,0 0,1 0,-1 0,0 0,1 0,-1 0,0 0,0 0,0 1,0-1,1 0,-1 0,1 0,-1 0,0 0,1 0,-1 0,0 0,1 0,-1 0,1-1</inkml:trace>
  <inkml:trace contextRef="#ctx0" brushRef="#br1" timeOffset="-72552.322">2247 2176,'1'2,"0"1,0 0,1 0,0 0,-1 0,1-1,-1 1,2-1,-1 1,0-1,0 1,1-1,2 2,359 389,-319-341,41 45,-84-95,-1-1,-1 0,0-1,1 1,0 0,0 0,0 0,0-1,0 0,0 1,0-1,0 1,-1-1,1 1,1-1,-1 0,0-1</inkml:trace>
  <inkml:trace contextRef="#ctx0" brushRef="#br1" timeOffset="-69083.043">2769 2083,'-2'8,"-1"1,1-1,0 1,0 5,-2 36,2 19,5 18,8 69,-6-87,-2-21,2 18,3 4,-5-56</inkml:trace>
  <inkml:trace contextRef="#ctx0" brushRef="#br1" timeOffset="3.647">5017 650,'5'3,"0"1,0 0,-1 0,0 0,0 0,-1 1,2-1,-2 1,0 0,2 4,2 2,10 14,-1 2,-1 0,-2 0,-1 2,0-1,-2 2,2 14,-9-26,0 1,0 0,-2 0,0-1,-1 1,-1 0,0 0,-2 0,0 0,-1-1,-1 0,-6 14,-15 26,-2-1,-9 9,15-26,-23 33,43-68</inkml:trace>
  <inkml:trace contextRef="#ctx0" brushRef="#br0" timeOffset="3.647">0 1530,'933'0,"-932"0</inkml:trace>
  <inkml:trace contextRef="#ctx0" brushRef="#br1" timeOffset="3.647">1211 1083,'-5'86,"4"-1,4 1,5 9,5 10,4 1,13 27,-27-119,4 12,4 11,-9-30,0-1,1 0,1 0,-1 0,0 0,1-1,0 1,1 0,-1-2,-1-4</inkml:trace>
  <inkml:trace contextRef="#ctx0" brushRef="#br1" timeOffset="3.647">1172 856,'0'-2,"1"0,-1 1,0-1,0 1,1-1,-1 0,1 1,0-1,0 0,0 1,-1-1,2 0,-1 2,0-2,0 1,0 0,1 0,-1-1,2 0,0 0,0 0,1 1,-1-1,0 0,0 2,1-2,2 0,7 0,0 0,1 1,0 0,4 1,8 1,-1 0,0 2,-1 1,2 1,-2 0,1 3,-12-4,-1 0,0 1,1 1,-2 0,1 1,-1-1,0 2,-1 1,1-1,-1 1,-1 0,2 3,-5-4,-1-1,0 0,-1 1,0 0,0 0,-1 0,0 0,0 1,-1 0,0-1,0 1,0 7,-2-4,0 1,0-2,-2 1,0 0,1 0,-3 0,2-1,-2 1,-1 2,-2 0,1 0,-2 1,0-1,0-1,-2 0,1-1,-1 1,-1-1,-1-1,1-1,-1 1,-1-1,0-1,-8 4,14-10,-1-1,1 2,-1-3,0 2,0-2,1 0,-1 1,-1-2,1 1,1-1,-1-1,0 0,-1 0,2 0,-1-1,0 0,1-1,-1 1,0-2,2 1,-1-1,0 0,0 0,0-1,1 0,-1-2,-1-2,6 7</inkml:trace>
  <inkml:trace contextRef="#ctx0" brushRef="#br1" timeOffset="3.647">1891 995,'8'4,"0"0,0-1,1 0,-1 0,6 0,4 2,4 1,0 0,0-2,0-1,0-1,12-1,-24-1,0 0,0 0,0-1,0-1,0 0,-1-1,1 1,0-2,-1 0,0 0,0 0,0-1,3-3,-8 6,-2 0,1 0,0-1,-1 0,1 0,-1 0,1 1,-1-2,0 1,-1 0,1 0,0-1,-1 0,1 1,-1 0,0-1,-1 0,1 0,-1 1,1-1,-1 1,0-3,-1 0,0 1,1 0,-2-1,0 2,1-1,-1 0,0 0,0 0,-1 0,0 0,1 1,-2 0,1 0,-1 0,-2-3,-2 0,0 0,0 1,-1-1,-1 1,1 1,-1 1,0-1,0 1,0 0,0 1,-1 1,0-1,-4 0,0 1,1 1,-1 0,0 0,0 2,1 0,-1 0,-9 4,12-2,0 1,-1 0,2 1,-1 0,0 1,1 1,1-1,-1 2,1 0,0 0,1 0,0 1,0 1,1 0,-1 0,2 0,-2 5,4-7,0 0,1 1,0 0,1 0,-1 0,2 0,-1 0,2 1,-1-1,1 1,1 0,0-1,0 1,0 0,1-1,1 0,-1 1,2-1,-1 0,2 1,-1-2,1 1,1 3,3 1,1-1,0 0,1 1,0-2,0 0,2-1,-1 1,2-2,-1 0,1 0,0-1,2 0,5 2,-1-1,2-1,0-1,0 0,1-2,-1 0,1-1,2-1,-7-2,0-1,-1 0,1-1,-1-1,1 0,-1-1,-9 1</inkml:trace>
  <inkml:trace contextRef="#ctx0" brushRef="#br1" timeOffset="3.647">2888 1085,'3'-4,"-1"1,0-1,0-1,0 1,-1 0,1-1,-1 1,0 0,0-1,-1 1,1-1,-1 1,0-1,0 1,-1-1,1 1,-1-1,0-3,-1 0,0 0,-1 0,1 0,-1 1,-1-1,0 1,-4-7,3 7,0 0,-1 1,1-1,-1 1,-1 0,1 1,-1-1,0 1,0 0,-1 1,1 0,-1 0,0 1,0 0,-4-1,3 2,0 0,0 0,-1 2,1 0,0-1,-1 2,1-1,0 1,-1 1,1 0,0 0,0 0,1 2,-3 0,1 0,0 1,0 1,1-1,-1 1,2 1,-1 0,1 0,0 1,0 0,1 0,0 0,1 1,-1 0,2 1,0 0,0 0,1 0,0 0,0 0,1 1,0-1,1 1,1 0,-1 0,1 1,1-2,1 1,-1 0,2 0,-1 0,2 2,0 1,1-1,1 0,0 0,1-1,0 1,1 0,0-2,1 1,0-1,1 0,7 6,-12-12,2 0,-1-1,0 0,1 0,0 0,0-1,-1 1,2-1,-1-1,1 1,0-1,-1 0,1-1,-1 0,2 0,-2 0,1 0,0-1,0-1,0 1,0-1,-1-1,1 2,2-3,1-1,2 0,-1-1,0-1,-1 1,0-2,0 1,0-2,0 1,-2-1,1-1,2-3,1-2,-1 0,0 0,-1-1,-1-1,0 0,-1 0,0-5,-7 19,12-35,-13 34,1 1,0-1,-1 2,0-2,1 1,-1-1,0 1,-1-1,1 1,0 0,-1-1,0 1,1 0,-1 0,0-1,1 3,0-1,0 1,0 0,0-1,-1 1,1 0,0 0,0 0,-1 0,1 0,0-1,0 1,-1 0,1 0,0-1,-1 1,1 0,0 0,0 0,0 0,0 0,-1-1,1 1,-1 0,1 0,0 0,-1 0,1 0,0 0,-1 0,-7 7,7-5,-1 1,0-1,1 1,0-1,0 0,-1 3,2 1,-2 0,2 0,-1 1,1-1,0 0,1 0,0 0,0 1,-1-1,2 0,0 0,0 0,2 4,-1-4,-1 0,1 0,1-1,0 1,-1-1,1 1,1-1,-1 0,1-1,0 1,0-1,5 3,-1-2,0-1,0-1,0 1,1-1,0-1,0 1,0-2,0 1,0-1,3 0,-7-1</inkml:trace>
  <inkml:trace contextRef="#ctx0" brushRef="#br1" timeOffset="3.647">3206 445,'15'190,"-7"-119,-4-31,51 401,-51-417,7 22,-8-38,0 0,0-1,1 0,-1 1,1-2,1 2,3 4,-1-6,-3-3</inkml:trace>
  <inkml:trace contextRef="#ctx0" brushRef="#br1" timeOffset="3.647">3605 869,'0'0,"-3"1,-3 3,-6 2,-4 5,-5 3,-2 2,-4 3,-3 2,0 1,-2 1,1 0,1 0,4-2,6-5,5-4,7-5,4-4</inkml:trace>
  <inkml:trace contextRef="#ctx0" brushRef="#br1" timeOffset="3.647">3447 1010,'10'11,"101"102,-89-93,0-2,2 0,-1-2,14 6,-10-7,20 6,-40-18</inkml:trace>
  <inkml:trace contextRef="#ctx0" brushRef="#br1" timeOffset="3.647">3952 599,'-12'11,"2"1,-1 0,1 0,0 1,2 0,0 0,0 2,1-1,1 1,0 0,-1 7,-1 5,1 2,2 1,1-1,1 1,0 20,3-19,2 0,0 0,2-1,2 1,3 9,-5-26,1 2,0-1,2-1,-1 0,1 0,1-1,0 1,1-1,1 0,0-2,4 5,-6-9,-1 0,1-2,0 1,0-1,0 0,0 0,1-1,0 0,0-1,0 1,3-2,-5 0</inkml:trace>
  <inkml:trace contextRef="#ctx0" brushRef="#br1" timeOffset="3.647">4138 843,'25'0,"0"-3,18-3,8-2,132-9,-134 15,1 3,35 4,-83-4</inkml:trace>
  <inkml:trace contextRef="#ctx0" brushRef="#br1" timeOffset="3.647">4437 576,'-11'12,"1"2,1-1,1 2,0-1,0 0,2 2,0-1,0 1,-2 14,2 1,1-1,1 1,1 0,2 24,2-27,1 0,1 0,1-1,2 0,3 6,-4-16,0-1,1 0,2 0,-1-1,1 0,1-1,1 1,0-2,2 2,-7-10,0 0,0-1,1 1,-1-1,0 1,2-1,-1-1,0 0,0 0,0 0,1-1,0 1,2-1,-1 0,1-1,0 0,-1-1,0 0,1 0,-1 0,1-1,-1-1,1 0,5-2,-2 1,-1-1,9-4,-14 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1T15:32:31.694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2" units="cm"/>
      <inkml:brushProperty name="height" value="0.2" units="cm"/>
    </inkml:brush>
    <inkml:brush xml:id="br2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442 218,'0'6425,"0"-6425</inkml:trace>
  <inkml:trace contextRef="#ctx0" brushRef="#br0" timeOffset="13775.983">330 6639,'-11'0,"8"0,8 0,6837 0,-6837 0</inkml:trace>
  <inkml:trace contextRef="#ctx0" brushRef="#br0" timeOffset="35944.188">1 670,'254'-392,"-249"383</inkml:trace>
  <inkml:trace contextRef="#ctx0" brushRef="#br0" timeOffset="36940.159">248 289,'83'-127,"-79"121</inkml:trace>
  <inkml:trace contextRef="#ctx0" brushRef="#br0" timeOffset="37825.642">307 198,'127'-196,"-125"194</inkml:trace>
  <inkml:trace contextRef="#ctx0" brushRef="#br0" timeOffset="46131.984">481 72,'-8'-17,"7"13,4 12,304 681,-307-689</inkml:trace>
  <inkml:trace contextRef="#ctx0" brushRef="#br0" timeOffset="76934.472">6562 6101,'810'525,"-804"-521</inkml:trace>
  <inkml:trace contextRef="#ctx0" brushRef="#br0" timeOffset="75072.226">6500 7126,'853'-493,"-851"492</inkml:trace>
  <inkml:trace contextRef="#ctx0" brushRef="#br0" timeOffset="121402.478">550 4827,'-2'-2,"0"0,1 0,-2-1,1 1,1-1,-1 1,1-1,0 1,-1-1,1 0,0 0,1 0,-1 0,0 1,1-2,-1 1,1 1,0-4,1-6,0 0,0 0,1 0,1-2,8-30,2 1,4-7,37-85,-42 107,100-230,86-136,-91 212,-61 110,28-29,-57 78,2 2,0-1,1 3,2 0,9-7,-21 19,0 1,1-1,0 1,1 1,-1 0,2 1,-4 1,0 1,0 0,0 0,0 1,0 1,0 0,0 0,9 0,-4 3,1 0,0 1,-1 0,0 1,0 1,0 1,-1-1,1 2,5 4,9 7,0 3,-2 0,15 16,4 10,-2 0,29 46,64 115,19 67,-9-17,-86-163,44 54,-70-106,19 16,-31-38,0 0,1-2,12 6,-20-15,1 0,0-2,1 0,0-2,0 0,3 1,-6-4,0-1,0 0,-1 0,2-1,-1-2,1 1,-1-2,8 1,-6-3,1 0,1-1,-2-1,0 0,1-1,-2-1,1-1,-1 0,0 0,0-2,-1 0,11-10,-3 0,-2 0,0-1,-1-2,-2 1,-1-1,0-2,4-10,3-11,-2-1,-2 0,10-40,28-153,2-119,-15-3,1-17,20 0,-26 215,20-42,-31 123,24-46,-33 89,1 1,2 0,2 1,3 0,-16 23,2 0,0 1,1 0,0 1,0 0,2 1,0 1,-8 6,-1 1,0 0,2-1,-2 2,1 0,0 0,1 1,0-1,-1 2,1 0,0-1,-1 2,1 0,-1 0,1 1,5 1,-4 0,0 1,0 0,-1 0,0 1,0 1,0-1,0 2,0 0,-1 0,0-1,-1 3,10 6,-3 2,1 0,-1 1,8 12,0 6,0 1,-3 1,-1 1,-1 0,3 19,5 23,-5 1,1 21,9 82,0 108,-8 188,-17-261,13 352,28-1,33-47,-31-285,22 37,-39-169,14 24,-30-92,1-2,2 0,2-1,1-1,5 4,-5-12,1 0,1-2,1 0,2-2,0-1,1 0,1-1,82 58,-75-52,-21-16,1 0,1-2,0 0,5 3,10 0,28 8,-20-6,16 3,-51-15</inkml:trace>
  <inkml:trace contextRef="#ctx0" brushRef="#br0" timeOffset="188635.592">4206 6261,'-17'325,"-2"94,19-407,0 0,0 0,1 1,1 0,-1-10,0-3</inkml:trace>
  <inkml:trace contextRef="#ctx0" brushRef="#br1" timeOffset="195571.734">3252 7444,'1'496,"-1"-487,0-4,0 1,1 0,0 4,-1-10,0 0,0 0,0 0,0 0,0 0,0 0,0 0,0 0,0 0,1 0,-1-1,0 1,0 0,0 0,0 0,0 0,0 0,0 0,0 0,0 0,0 0,0 0,0 0,0 0,0 0,0 0,0 0,0 0,0 0,0 0,0 0,0 0,0 1,1-1,-1 0,0 0,0 0,0 0,0 0,0 0,0 0,0 0,0 0,0 0,0 0,0 0,0 0,0 0,0 0,0 0,0 0,0 0,0 0,0 0,0 0,0 0,0 0,0 0,0 0,0 1,0-1,0 0,0 0,0 0,0 0,1-5,3-7,-3 8,0-1,1 0,-1 1,1-1,0 1,2-2,-3 4,1-1,0 2,-1-2,1 2,-1-1,2 0,-1 1,0-1,0 1,0-1,1 1,1-1,3-1,0 0,2 1,-2 0,1 0,0 1,0 1,7-1,1 1,0 1,0 0,8 2,-14-1,0 1,0-1,-1 1,1 1,-1 0,0 0,0 1,5 3,-9-4,0 0,1 0,-1 1,0 0,-1 0,0 0,1 1,-2-2,1 2,0 0,-1 0,-1 0,2 2,-1 3,0 0,0-1,-2 1,1 0,-1 0,-1 1,0-2,0 2,-1-2,0 2,-1-2,0 1,-1 0,-1-1,1 1,-2-1,0 1,3-5,-1-1,-1 1,1-1,-1-1,0 1,0 0,-1 0,1-1,-1 0,0 0,0 0,-1 0,0-1,2 0,-2 0,-1-1,2 0,-1 0,-6 1,-5 0,0 0,0-2,0 1,-9-2,-7-3,-28-3,58 6,-12-3,0 1,-6-4,17 5,1 1,-1-2,0 0,1 1,0-1,-1 0,1 0,0-1,0 1,0 0,0-1,0 0,0 0,2-1</inkml:trace>
  <inkml:trace contextRef="#ctx0" brushRef="#br1" timeOffset="196022.28">3299 7629,'0'0,"3"0,6 0,4-2,6 1,4-1,2 2,3 0,0 0,3 0,0 1,2-1,-4 0,-8 0,-7 0,-6 0</inkml:trace>
  <inkml:trace contextRef="#ctx0" brushRef="#br1" timeOffset="196649.865">3997 7512,'-5'26,"2"-1,0 18,1-14,-17 303,9-137,8-162,-1 10,3 27,0-65,1-4</inkml:trace>
  <inkml:trace contextRef="#ctx0" brushRef="#br1" timeOffset="197289.568">4413 7471,'-26'146,"6"1,7 0,6 90,7-225,0 2,0 0,2 10,-1-20,-1-4,0 0,0 0,0 0,0 0,0 0,0 0,0 0,0 0,1 0,-1 0,0 0,0 0,0 0,0 0,0 0,0 0,0 0,0 0,0 0,0 0,0 0,0 0,0 0,0 0,0 0,0 0,0 0,0 0,0 0,0 0,0 0,0 0,0 0,0 0,0 0,0 0,0 0,0 0,0 0,0 0,0 0,0 0,0 0,0 0,0 0,0 0,0 0,0 0,0 0,0 0,0 0,0 0,0 0,0-1</inkml:trace>
  <inkml:trace contextRef="#ctx0" brushRef="#br1" timeOffset="198095.473">4886 7418,'-18'165,"14"-120,-19 245,12-1,11-269,0-8,0 1,0 0,2-1,1 7,-3-19,0 1,0-1,0 0,0 1,0-1,0 0,0 0,0 0,0 0,0 1,0-1,1 0,-1 0,0 1,0-1,1 0,-1 1,0-1,0 0,0 0,1 0,-1 0,0 0,0 0,0-1,0 1,0 0,1 0,-1 0,0 0,0 0,0 0,0 0,0 0,0 0,0 0,0 0,0-1,0 1,0 0,0 0,0 0,0 0,0 0,0 0,0-1,0 1,0 0,0 0,0 0,0 0,0 0,0 0,0 0,1-2</inkml:trace>
  <inkml:trace contextRef="#ctx0" brushRef="#br1" timeOffset="198676.225">5233 7882,'-20'4,"-1"1,1-1,0 3,0 0,-5 4,-20 10,-26 19,64-36,-6 3,0 1,-6 6,19-14,0 1,0-1,-1 0,1 0,0 1,-1-1,1 0,0 0,-1 1,1-1,0 0,-1 0,1 0,0 1,0-1,0 0,-1 1,1-1,0 1,0-1,0 0,0 1,0-1,0 1,0-1,0 0,0 0,0 0,0 1,0 0,1-1,-1 1,1 0,0-1,0 1,-1-1,1 1,-1 0,1-1,0 1,0 0,5 3,14 14,-1 1,4 7,10 9,35 31,-47-49,0 1,12 5,-27-20,-3-1</inkml:trace>
  <inkml:trace contextRef="#ctx0" brushRef="#br1" timeOffset="199626.282">5347 8021,'3'1,"0"1,-1 0,1-1,0 0,0 1,0-1,-1-1,4 2,5 0,9 1,-17-3,12 2,1-2,-1 0,1 0,0-1,0-2,-2 1,2-1,0-2,-6 3,0-1,0-1,0 0,-1-1,1 0,-1-1,0 0,-1 1,0-2,0 0,0-1,1-2,-5 6,-1 0,-1 0,1 1,-1-1,1-1,-2 1,2 0,-2-1,0 1,1-1,-1 0,0 2,-1 1,0-1,0 1,0 0,0-1,0 1,0 0,-1 0,0-1,1 1,-1-1,0 2,0-2,0 1,0 0,0 0,0 0,-1 0,1 0,-1 0,1 1,-1-1,0 0,-2 0,1-1,0 1,-1-1,0 2,0-1,0 1,0-1,0 1,0-1,0 2,0-1,0 1,0-1,0 1,-2 0,-5 0,1 1,-1 0,0 1,1 0,-5 2,3-1,1 1,-1 0,1 1,0 0,1 1,-8 5,13-7,0 0,0 0,0 0,1 1,-1-1,2 1,-1 0,0 0,0 0,2 1,-1-1,0 1,-1 5,1 0,0-1,1 1,0 0,1 0,1 0,0 1,0 9,2 0,3 16,-3-27,-1 0,2 1,1-1,-1-1,1 1,0 0,2 1,-3-5,1-1,0 1,1 0,-1-1,1 0,0 0,0 0,1 0,0-1,-1 0,2 0,3 1,-1 0,1-1,0 0,1 0,0-1,-1-1,1 1,-1-1,1-2,6 2,-2-2,0-1,0 0,-2-1,2-1,-1 0,1 0,8-5,-19 7</inkml:trace>
  <inkml:trace contextRef="#ctx0" brushRef="#br1" timeOffset="204841.765">5746 7511,'-1'17,"0"-1,2 1,1 1,7 50,-8-59,14 69,2-1,5 0,2-2,4 0,12 18,-9-30,-25-53,1 1,0-1,-1-1,9 8,-13-15,0 0,1 0,-1 0,0 0,0 0,2 0,-2-1,1 1,0-1,-1 0,2 1,-1-2</inkml:trace>
  <inkml:trace contextRef="#ctx0" brushRef="#br1" timeOffset="-154155.871">6345 7535,'-17'34,"2"-1,-3 12,3-7,-69 159,54-137,-2-1,-10 11,38-64,-22 36,22-34,0 0,1 0,-1 0,0 5,4-6,1-5,1-5,-2 1</inkml:trace>
  <inkml:trace contextRef="#ctx0" brushRef="#br1" timeOffset="-74288.08">1690 2199,'-22'46,"-11"16,22-42,-132 223,78-144,-32 32,89-121,-1 3,-1-3,0 2,-7 4,17-16,0 1,0-1,-1 0,1 0,0 1,0-1,0 0,0 0,0 1,0-1,-1 0,1 0,0 0,-1 0,1 0,0 0,-1 0,1 0,0 0,-1 0,1 0,-1 0,1 0,0 0,0 0,0 0,0 0,0 0,0 0,0-1,0 1,0-1,0 1,0-1,0 1,0-1,0 1,0 0,0-1,0 1,0 0,0 0,0 0,1-1,-1 1,1-1,1-2,0 0,1 0,-1 1,1-1,0 0,0 0,0 2,0-2,0 2,0-2,1 2,0-1,-1 0,1 1,10-3,0-1,1 2,-1 1,32-6,1 3,3 0,95 1,-140 4,155 0,54 0,-208 0,-1 0,0 0,0-1,4-1,-7 1,-2 1</inkml:trace>
  <inkml:trace contextRef="#ctx0" brushRef="#br1" timeOffset="-73800.572">1667 2298,'7'20,"-1"0,2 0,1-1,0 0,1-1,2 2,25 35,12 11,-42-56,25 32,35 46,-60-81,0 1,1-1,-1 0,6 4,-9-9</inkml:trace>
  <inkml:trace contextRef="#ctx0" brushRef="#br1" timeOffset="-73054.008">2226 2157,'-5'138,"6"1,7-2,9 35,-15-160,-2-5,1 0,0-1,1 1,0 2,3-1,-5-7,0-1,0 0,1 1,-1-1,0 0,0 0,1 0,-1 0,0 0,1 0,-1 0,0 0,0 0,0 1,0-1,1 0,-1 0,1 0,-1 0,0 0,1 0,-1 0,0 0,1 0,-1 0,1-1</inkml:trace>
  <inkml:trace contextRef="#ctx0" brushRef="#br1" timeOffset="-72552.322">2247 2176,'1'2,"0"1,0 0,1 0,0 0,-1 0,1-1,-1 1,2-1,-1 1,0-1,0 1,1-1,2 2,359 389,-319-341,41 45,-84-95,-1-1,-1 0,0-1,1 1,0 0,0 0,0 0,0-1,0 0,0 1,0-1,0 1,-1-1,1 1,1-1,-1 0,0-1</inkml:trace>
  <inkml:trace contextRef="#ctx0" brushRef="#br1" timeOffset="-69083.043">2769 2083,'-2'8,"-1"1,1-1,0 1,0 5,-2 36,2 19,5 18,8 69,-6-87,-2-21,2 18,3 4,-5-56</inkml:trace>
  <inkml:trace contextRef="#ctx0" brushRef="#br2" timeOffset="-43478.021">5516 3741,'-22'47,"-12"14,23-39,-133 223,77-145,-30 33,88-122,0 1,-1-1,0 0,-7 6,17-17,0 1,-1-1,1 0,0 0,0 1,-1-1,1 0,0 0,0 1,-1-1,1 0,0 0,0 0,0 0,0 0,-1 0,1 0,0 0,-1 0,1 0,-1 0,1 0,0 0,-1 0,1 0,0 0,0 0,0 0,0 0,0-1,0 1,0-1,0 1,0-1,0 1,0-1,0 1,0 0,0 0,0 0,1-1,-1 1,0 0,0-1,1 1,-1-1,2-2,1 0,-1 0,1 1,-1-2,2 2,-1-1,-1 1,2 0,-1 0,0 0,1 1,0-1,-1 0,1 1,10-3,1-1,-1 1,1 2,32-6,-1 2,5 3,96-2,-142 5,158 1,53-2,-210 1,-2 0,2 0,0-1,3-1,-7 2,-2 0</inkml:trace>
  <inkml:trace contextRef="#ctx0" brushRef="#br2" timeOffset="-43477.021">5493 3841,'6'21,"1"-2,0 2,2-2,1 0,0 0,2 0,25 37,13 11,-42-56,23 31,38 47,-62-81,-1-1,3 0,-2 1,6 2,-9-8</inkml:trace>
  <inkml:trace contextRef="#ctx0" brushRef="#br2" timeOffset="-43476.021">6058 3699,'-5'140,"7"-1,5 1,11 34,-17-161,0-7,0 1,0-1,0 0,2 5,1-4,-4-6,1-1,-1 0,0 1,0-1,1 0,-1 0,0 1,1-1,-1 0,0 0,1 0,-1 0,0 0,0 0,0 0,0 0,1 0,-1 0,0 0,1 0,-1 0,1 0,-1 0,0 0,1 0,0 0</inkml:trace>
  <inkml:trace contextRef="#ctx0" brushRef="#br2" timeOffset="-43475.021">6079 3717,'2'3,"-1"0,0 0,0 0,1 0,-1 0,2-1,-1 1,-1-1,2 1,-1-1,0 1,1-1,1 3,365 392,-324-345,43 47,-86-98,-2 0,1 0,0 0,0 0,0-1,0 1,-1 0,1 0,0 0,0-1,0 1,-1-1,2 0,-1 1,0-1,0-1,-1 1</inkml:trace>
  <inkml:trace contextRef="#ctx0" brushRef="#br2" timeOffset="-43474.021">6608 3623,'-2'9,"-2"0,3-1,-2 0,2 7,-3 36,2 19,4 18,10 70,-7-89,-2-20,2 18,3 4,-5-57</inkml:trace>
  <inkml:trace contextRef="#ctx0" brushRef="#br2" timeOffset="25815.836">7313 4116,'1'64,"2"0,6 29,-9-90,0-1,1-1,-1 1,0 0,1 0,-1 0,1-1,0 1,-1 0,1-1,1 2,-1-3,-1 0</inkml:trace>
  <inkml:trace contextRef="#ctx0" brushRef="#br2" timeOffset="26171.698">7291 3903,'0'0,"0"0,0 0,2 1,0 0,4 3,3 2,1 1,-3-3,-1 0,-2-2</inkml:trace>
  <inkml:trace contextRef="#ctx0" brushRef="#br2" timeOffset="26865.017">7704 4121,'-5'-4,"1"2,-1 0,0 0,0 0,0 0,0 1,0 0,0-1,0 2,-1-1,-2 1,4 0,0 0,0 0,-1 1,1 0,-1 0,1 1,1-1,-1 0,0 1,1 0,-2 0,2 0,-1 1,-2 1,1 0,1 1,-1 0,1 0,-1 0,1 0,0 1,1 0,0-1,-1 1,1 0,1 0,0 1,-1 1,2-3,0 0,0 1,1-1,-1 0,1 0,0-1,1 1,-1 0,0 0,1 0,0 0,1 0,-1 0,1 0,0 0,0-1,0 1,2-1,1 4,1 0,0-1,0 0,1 0,0 0,1-1,-1 0,1-1,0 1,1-1,0-1,-1 0,1 0,7 2,-11-5</inkml:trace>
  <inkml:trace contextRef="#ctx0" brushRef="#br2" timeOffset="24461.99">6845 4108,'-3'13,"1"0,-1 0,3-1,-1 1,1 2,-1 0,-1 73,5 0,3-1,7 23,-12-104,0 4,1-1,0 0,2 6,-3-12,0-3</inkml:trace>
  <inkml:trace contextRef="#ctx0" brushRef="#br2" timeOffset="25147.227">6840 4123,'4'-2,"-1"-1,1 1,1 1,-2-2,1 2,0 0,0-1,0 1,4 0,4-1,0 0,9 2,-10 0,0 0,-1 0,1 1,0 1,-2 0,2 1,-1-1,1 2,-2 0,-5-3,1 2,-1-1,-1 1,1-1,-1 1,1 0,0 0,-1 0,-1 1,2-1,-2 0,0 1,0-2,0 1,0 1,-2-1,2 0,-1 1,0-1,-1 1,1-1,0 1,-1-1,1 4,-2 0,1 1,-1-1,0 0,-1 1,0-1,0 0,-1 0,1 0,-1 0,-1 0,0-1,-1 4,-1-1,-1 0,0-1,0 1,-1-1,0 0,-1 0,5-5,-1 0,1 1,-1-2,1 1,-1-1,0 1,-1-2,1 2,1-3,-2 2,1-1,-2 1,4-2,0 0,0 0,0 0,0 0,0 0,0-1,0 0,0 0,0 0,1 0,-2 1,2-2,-1 1,1 0,-1-1,0 0,1 1,0-1,0 0,-1 0,2-1,-3-1,3 3</inkml:trace>
  <inkml:trace contextRef="#ctx0" brushRef="#br2" timeOffset="27436.791">7864 3817,'-5'26,"1"0,0 18,1 51,3-88,2 275,-2-276,0 6,1 0,0 0,1 0,0 0,1 3,-2-14</inkml:trace>
  <inkml:trace contextRef="#ctx0" brushRef="#br2" timeOffset="27850.348">8085 4136,'-1'0,"0"0,-1 0,1-1,-1 1,0 1,1-1,-1 0,1 0,-1 1,0-1,1 1,-1 0,-19 8,14-6,-28 15,0 1,1 3,-23 18,54-38,2 0</inkml:trace>
  <inkml:trace contextRef="#ctx0" brushRef="#br2" timeOffset="28187.232">7973 4215,'0'0,"1"2,1 2,0 2,2 1,2 2,0 2,0 0,2 3,1-1,1 1,3 1,-2-2,-3-3,-1-3,-4-4</inkml:trace>
  <inkml:trace contextRef="#ctx0" brushRef="#br2" timeOffset="31434.128">8324 4252,'0'0,"0"0,1 0,3 0,2 0,3 1,3-1,1 1,2 0,0-1,1 1,-2-1,-4 0,-2 0,-5 0</inkml:trace>
  <inkml:trace contextRef="#ctx0" brushRef="#br2" timeOffset="32569.968">8711 4073,'-2'2,"0"-1,-1 1,1 0,-3 1,3-2,-1 0,1 1,-1 0,1-1,-1 2,-2 2,2-1,0 1,0-1,-1 1,2 0,-1-1,1 2,0-1,0 1,0 0,-2 7,1 1,0-1,1 9,1-12,0-1,1 1,0 0,1 0,1 0,-1 0,1-1,1 0,1 4,-3-9,1 1,0-1,0 0,0 1,1-1,-1-1,2 1,-1 0,0 0,0-1,1 0,0 0,0 1,-1-2,1 1,1-1,-1 1,0-1,4 0,-2 0,-2 0,1-1,1 0,-1 0,1 0,-1-1,0 0,0 0,1 0,-1-1,1 0,3 0,-3-2,1 1,-1 0,1-1,-1-1,1 1,-1 0,-1-1,1 0,2-2,-1-1,0-1,1 1,-2-1,1 0,-1-1,0 1,-1-1,0 0,0-1,-1 0,-1 1,0-1,1-2,-3 6,0 0,0 0,0 1,-1-1,0-1,0 2,-1-1,0 0,0 0,0 1,-1-1,0-1,1 2,-1 1,0 0,-1 0,1 0,-1 0,1 0,-1 1,0-1,0 1,-1 0,0-1,1 1,-1 1,0-1,-3-1,2 1,-1 0,0 1,1 0,-1 1,0-1,0 0,0 2,-1-1,2 1,-2-1,1 2,0-1,0 1,-1-1,2 1,-2 1,1 0,-4 2,7-4,2 2</inkml:trace>
  <inkml:trace contextRef="#ctx0" brushRef="#br2" timeOffset="33486.04">9323 3906,'-4'-18,"0"0,-5-13,6 24,1 1,-1-1,0 1,0 1,-1-1,0 0,0 1,0 0,-1-1,3 3,-1 2,2-1,-2 0,1 0,-2 0,2 2,-1-2,1 0,-1 1,0 1,0-1,1 0,-2 0,2 1,-1-1,-1 1,2 0,-1 0,-1 0,2 0,-3 1,2 0,-1 0,0 0,1 0,1 1,-2 0,1-1,0 1,0-1,0 1,1 1,-1-1,1 1,-1-1,1 0,-1 1,1-1,0 2,-1 1,0 1,-1 1,2 0,-1 0,1 1,0-1,1 0,0 1,0-1,0 5,1 9,0 0,4 19,5 11,2 1,3 3,-1-4,-2 1,-1 6,-8-39,-1-1,0 1,-2 4,-1-12,1 0,0 0,-2 0,0 0,-4 10,5-16,0-2</inkml:trace>
  <inkml:trace contextRef="#ctx0" brushRef="#br2" timeOffset="33852.547">9061 4115,'0'0,"3"-1,4-1,3 1,6-3,3 2,4-1,3 2,2-1,2 2,1-1,-5 2,-6-1,-8 1,-5-1</inkml:trace>
  <inkml:trace contextRef="#ctx0" brushRef="#br2" timeOffset="34741.473">9678 3928,'0'-16,"0"-7,0 0,-3-11,2 28,0 0,0-1,-1 2,0-1,0 0,-1 0,1 1,-1-1,0 0,0 1,-2-2,3 5,0 0,0-1,0 2,-1-2,2 2,-2-1,1 0,-1 2,1-2,-1 0,1 2,0-1,-2 0,2 0,-1 0,0 0,1 1,-2 0,2 0,-1 0,0 0,0 0,0 0,1 1,-1-1,0 1,1 0,-2 0,2 0,0 0,-1 0,1 1,-1-1,1 1,-1 0,2-1,-2 1,1 0,0 0,0 0,1 1,-1-2,0 4,-2 1,0 1,1 0,1 0,-1 0,1 0,0 1,0 1,-2 13,-1 17,4-7,0-1,2 0,1 0,2 1,1-2,1 1,2-1,5 14,-3-16,-1-3,-1 0,0 1,0 14,-7-31,0 0,-1 0,0 0,0 0,-1 4,-1-7,1 0,0 0,-1 0,-1 0,1 0,0 0,-1-1,-1 3,2-5,0 0</inkml:trace>
  <inkml:trace contextRef="#ctx0" brushRef="#br2" timeOffset="35138.314">9447 4066,'0'0,"3"0,2 0,4 0,3 0,3 0,5 0,4 1,3-1,-3 0,-6 0,-4 0,-7-1</inkml:trace>
  <inkml:trace contextRef="#ctx0" brushRef="#br2" timeOffset="-104308.166">550 5998,'-1'0,"0"-1,-1 1,1 0,0 0,0 0,-1-1,1 0,1 0,-2 1,1-1,0 0,0 1,0-1,0 0,0-1,0 2,1-1,-1 0,0-1,1 1,-1 1,0-2,1 1,0 0,0 0,-1-1,1 1,-1 0,1 0,0-1,0 1,-1-6,1 0,0-1,0 1,1-1,0 1,0 5,4-37,3 1,1 1,1-1,3 1,5-10,3-1,2 2,2 1,24-32,-29 49,0 1,3 1,-1-1,3 4,0-1,2 2,6-4,-18 16,1 0,-1 1,1 1,0 0,1 2,0-1,0 2,0 0,1 2,-1 0,1 0,0 2,0 1,13 0,-9 2,0 1,0 1,-1 1,1 0,-1 3,0-1,3 4,2 1,-1 2,1 2,-2 0,0 1,0 2,16 16,-2 2,13 16,68 86,-21-22,-15-26,4-5,4-3,2-3,61 34,-129-97,2 0,1-2,0-1,1-1,0-1,1-2,1-1,7 0,-19-5,0-2,0 1,0-3,0 0,1 0,-1-1,-1-2,2 0,-2 0,1-2,0-1,-1 0,-1-1,3-3,-1 0,-1 0,0-2,-1-1,-1 0,0-1,-1-1,0 1,5-9,3-7,-2 0,-1-1,-1-1,5-13,8-25,9-32,19-77,-38 114,24-87,-7-1,-5-15,6-26,38-243,-30-138,-30 321,5 46,45-181,5-34,-62 353,0 0,4 1,3-1,3 2,7-11,38-74,-48 116,2 1,2 2,0-1,-9 19,-1 1,1 1,0 0,9-6,-13 13,0 0,0 1,0-1,0 2,1-1,1 2,-1-1,8 0,-14 4,1 0,-1 0,0 1,1 0,-1 0,0 0,1 1,-1 0,0 0,1 0,-1 0,0 0,0 1,0-1,2 3,8 3,1 2,-2 0,7 5,-11-7,-1 1,-1-1,0 0,0 2,0 0,-1-1,0 1,0 1,12 22,8 25,-14-30,19 42,-3 3,-3 0,-3 1,-3 2,0 21,7 99,-8 1,-7 65,25 557,-1-498,6 58,-32-255,16 176,17-2,-30-236,3-2,3 0,1 0,41 112,24 64,-74-215,1 1,1-2,1 1,1-1,2 0,5 8,13 23,-15-19,3 1,0-3,1 0,16 13,106 107,-136-140,0 0,1-1,0 0,0-1,2 1,5 2,-13-8,0 1,-1 0,1 0,0 0,-1 1,0 0,0-1,3 4,-2-1,0-2</inkml:trace>
  <inkml:trace contextRef="#ctx0" brushRef="#br1" timeOffset="3.647">5017 650,'5'3,"0"1,0 0,-1 0,0 0,0 0,-1 1,2-1,-2 1,0 0,2 4,2 2,10 14,-1 2,-1 0,-2 0,-1 2,0-1,-2 2,2 14,-9-26,0 1,0 0,-2 0,0-1,-1 1,-1 0,0 0,-2 0,0 0,-1-1,-1 0,-6 14,-15 26,-2-1,-9 9,15-26,-23 33,43-68</inkml:trace>
  <inkml:trace contextRef="#ctx0" brushRef="#br0" timeOffset="3.647">0 1530,'933'0,"-932"0</inkml:trace>
  <inkml:trace contextRef="#ctx0" brushRef="#br1" timeOffset="3.647">1211 1083,'-5'86,"4"-1,4 1,5 9,5 10,4 1,13 27,-27-119,4 12,4 11,-9-30,0-1,1 0,1 0,-1 0,0 0,1-1,0 1,1 0,-1-2,-1-4</inkml:trace>
  <inkml:trace contextRef="#ctx0" brushRef="#br1" timeOffset="3.647">1172 856,'0'-2,"1"0,-1 1,0-1,0 1,1-1,-1 0,1 1,0-1,0 0,0 1,-1-1,2 0,-1 2,0-2,0 1,0 0,1 0,-1-1,2 0,0 0,0 0,1 1,-1-1,0 0,0 2,1-2,2 0,7 0,0 0,1 1,0 0,4 1,8 1,-1 0,0 2,-1 1,2 1,-2 0,1 3,-12-4,-1 0,0 1,1 1,-2 0,1 1,-1-1,0 2,-1 1,1-1,-1 1,-1 0,2 3,-5-4,-1-1,0 0,-1 1,0 0,0 0,-1 0,0 0,0 1,-1 0,0-1,0 1,0 7,-2-4,0 1,0-2,-2 1,0 0,1 0,-3 0,2-1,-2 1,-1 2,-2 0,1 0,-2 1,0-1,0-1,-2 0,1-1,-1 1,-1-1,-1-1,1-1,-1 1,-1-1,0-1,-8 4,14-10,-1-1,1 2,-1-3,0 2,0-2,1 0,-1 1,-1-2,1 1,1-1,-1-1,0 0,-1 0,2 0,-1-1,0 0,1-1,-1 1,0-2,2 1,-1-1,0 0,0 0,0-1,1 0,-1-2,-1-2,6 7</inkml:trace>
  <inkml:trace contextRef="#ctx0" brushRef="#br1" timeOffset="3.647">1891 995,'8'4,"0"0,0-1,1 0,-1 0,6 0,4 2,4 1,0 0,0-2,0-1,0-1,12-1,-24-1,0 0,0 0,0-1,0-1,0 0,-1-1,1 1,0-2,-1 0,0 0,0 0,0-1,3-3,-8 6,-2 0,1 0,0-1,-1 0,1 0,-1 0,1 1,-1-2,0 1,-1 0,1 0,0-1,-1 0,1 1,-1 0,0-1,-1 0,1 0,-1 1,1-1,-1 1,0-3,-1 0,0 1,1 0,-2-1,0 2,1-1,-1 0,0 0,0 0,-1 0,0 0,1 1,-2 0,1 0,-1 0,-2-3,-2 0,0 0,0 1,-1-1,-1 1,1 1,-1 1,0-1,0 1,0 0,0 1,-1 1,0-1,-4 0,0 1,1 1,-1 0,0 0,0 2,1 0,-1 0,-9 4,12-2,0 1,-1 0,2 1,-1 0,0 1,1 1,1-1,-1 2,1 0,0 0,1 0,0 1,0 1,1 0,-1 0,2 0,-2 5,4-7,0 0,1 1,0 0,1 0,-1 0,2 0,-1 0,2 1,-1-1,1 1,1 0,0-1,0 1,0 0,1-1,1 0,-1 1,2-1,-1 0,2 1,-1-2,1 1,1 3,3 1,1-1,0 0,1 1,0-2,0 0,2-1,-1 1,2-2,-1 0,1 0,0-1,2 0,5 2,-1-1,2-1,0-1,0 0,1-2,-1 0,1-1,2-1,-7-2,0-1,-1 0,1-1,-1-1,1 0,-1-1,-9 1</inkml:trace>
  <inkml:trace contextRef="#ctx0" brushRef="#br1" timeOffset="3.647">2888 1085,'3'-4,"-1"1,0-1,0-1,0 1,-1 0,1-1,-1 1,0 0,0-1,-1 1,1-1,-1 1,0-1,0 1,-1-1,1 1,-1-1,0-3,-1 0,0 0,-1 0,1 0,-1 1,-1-1,0 1,-4-7,3 7,0 0,-1 1,1-1,-1 1,-1 0,1 1,-1-1,0 1,0 0,-1 1,1 0,-1 0,0 1,0 0,-4-1,3 2,0 0,0 0,-1 2,1 0,0-1,-1 2,1-1,0 1,-1 1,1 0,0 0,0 0,1 2,-3 0,1 0,0 1,0 1,1-1,-1 1,2 1,-1 0,1 0,0 1,0 0,1 0,0 0,1 1,-1 0,2 1,0 0,0 0,1 0,0 0,0 0,1 1,0-1,1 1,1 0,-1 0,1 1,1-2,1 1,-1 0,2 0,-1 0,2 2,0 1,1-1,1 0,0 0,1-1,0 1,1 0,0-2,1 1,0-1,1 0,7 6,-12-12,2 0,-1-1,0 0,1 0,0 0,0-1,-1 1,2-1,-1-1,1 1,0-1,-1 0,1-1,-1 0,2 0,-2 0,1 0,0-1,0-1,0 1,0-1,-1-1,1 2,2-3,1-1,2 0,-1-1,0-1,-1 1,0-2,0 1,0-2,0 1,-2-1,1-1,2-3,1-2,-1 0,0 0,-1-1,-1-1,0 0,-1 0,0-5,-7 19,12-35,-13 34,1 1,0-1,-1 2,0-2,1 1,-1-1,0 1,-1-1,1 1,0 0,-1-1,0 1,1 0,-1 0,0-1,1 3,0-1,0 1,0 0,0-1,-1 1,1 0,0 0,0 0,-1 0,1 0,0-1,0 1,-1 0,1 0,0-1,-1 1,1 0,0 0,0 0,0 0,0 0,-1-1,1 1,-1 0,1 0,0 0,-1 0,1 0,0 0,-1 0,-7 7,7-5,-1 1,0-1,1 1,0-1,0 0,-1 3,2 1,-2 0,2 0,-1 1,1-1,0 0,1 0,0 0,0 1,-1-1,2 0,0 0,0 0,2 4,-1-4,-1 0,1 0,1-1,0 1,-1-1,1 1,1-1,-1 0,1-1,0 1,0-1,5 3,-1-2,0-1,0-1,0 1,1-1,0-1,0 1,0-2,0 1,0-1,3 0,-7-1</inkml:trace>
  <inkml:trace contextRef="#ctx0" brushRef="#br1" timeOffset="3.647">3206 445,'15'190,"-7"-119,-4-31,51 401,-51-417,7 22,-8-38,0 0,0-1,1 0,-1 1,1-2,1 2,3 4,-1-6,-3-3</inkml:trace>
  <inkml:trace contextRef="#ctx0" brushRef="#br1" timeOffset="3.647">3605 869,'0'0,"-3"1,-3 3,-6 2,-4 5,-5 3,-2 2,-4 3,-3 2,0 1,-2 1,1 0,1 0,4-2,6-5,5-4,7-5,4-4</inkml:trace>
  <inkml:trace contextRef="#ctx0" brushRef="#br1" timeOffset="3.647">3447 1010,'10'11,"101"102,-89-93,0-2,2 0,-1-2,14 6,-10-7,20 6,-40-18</inkml:trace>
  <inkml:trace contextRef="#ctx0" brushRef="#br1" timeOffset="3.647">3952 599,'-12'11,"2"1,-1 0,1 0,0 1,2 0,0 0,0 2,1-1,1 1,0 0,-1 7,-1 5,1 2,2 1,1-1,1 1,0 20,3-19,2 0,0 0,2-1,2 1,3 9,-5-26,1 2,0-1,2-1,-1 0,1 0,1-1,0 1,1-1,1 0,0-2,4 5,-6-9,-1 0,1-2,0 1,0-1,0 0,0 0,1-1,0 0,0-1,0 1,3-2,-5 0</inkml:trace>
  <inkml:trace contextRef="#ctx0" brushRef="#br1" timeOffset="3.647">4138 843,'25'0,"0"-3,18-3,8-2,132-9,-134 15,1 3,35 4,-83-4</inkml:trace>
  <inkml:trace contextRef="#ctx0" brushRef="#br1" timeOffset="3.647">4437 576,'-11'12,"1"2,1-1,1 2,0-1,0 0,2 2,0-1,0 1,-2 14,2 1,1-1,1 1,1 0,2 24,2-27,1 0,1 0,1-1,2 0,3 6,-4-16,0-1,1 0,2 0,-1-1,1 0,1-1,1 1,0-2,2 2,-7-10,0 0,0-1,1 1,-1-1,0 1,2-1,-1-1,0 0,0 0,0 0,1-1,0 1,2-1,-1 0,1-1,0 0,-1-1,0 0,1 0,-1 0,1-1,-1-1,1 0,5-2,-2 1,-1-1,9-4,-14 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2T02:11:49.037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2" units="cm"/>
      <inkml:brushProperty name="height" value="0.2" units="cm"/>
    </inkml:brush>
    <inkml:brush xml:id="br2">
      <inkml:brushProperty name="width" value="0.2" units="cm"/>
      <inkml:brushProperty name="height" value="0.2" units="cm"/>
      <inkml:brushProperty name="color" value="#E71224"/>
    </inkml:brush>
    <inkml:brush xml:id="br3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15283 189,'0'5597,"0"-5597</inkml:trace>
  <inkml:trace contextRef="#ctx0" brushRef="#br0" timeOffset="1">15184 5783,'-10'0,"8"0,7 0,5955 0,-5955 0</inkml:trace>
  <inkml:trace contextRef="#ctx0" brushRef="#br0" timeOffset="2">14898 584,'222'-342,"-219"335</inkml:trace>
  <inkml:trace contextRef="#ctx0" brushRef="#br0" timeOffset="3">15113 252,'72'-111,"-68"107</inkml:trace>
  <inkml:trace contextRef="#ctx0" brushRef="#br0" timeOffset="4">15164 173,'111'-171,"-109"169</inkml:trace>
  <inkml:trace contextRef="#ctx0" brushRef="#br0" timeOffset="5">15317 63,'-7'-15,"5"11,4 12,266 592,-268-600</inkml:trace>
  <inkml:trace contextRef="#ctx0" brushRef="#br0" timeOffset="6">20613 5314,'706'458,"-701"-454</inkml:trace>
  <inkml:trace contextRef="#ctx0" brushRef="#br0" timeOffset="7">20559 6207,'743'-429,"-741"428</inkml:trace>
  <inkml:trace contextRef="#ctx0" brushRef="#br0" timeOffset="8">15376 4205,'-2'-2,"1"0,-1 0,0 0,0 0,2-1,-2 2,1-1,0-1,-1 0,2 2,-1-2,0 0,0 0,0 2,1-2,0-1,0 2,0-3,0-5,1 0,1-1,-1 1,2-3,7-24,1-1,4-5,32-76,-37 95,87-200,76-120,-80 185,-52 96,23-24,-49 67,1 2,1-1,1 2,0 0,9-5,-18 15,0 2,0 0,1-1,0 2,0 0,2-1,-4 4,-1-2,0 2,2-1,-1 1,-1 1,2 0,-1 0,6 0,-1 3,0 0,0 0,-1 1,1 0,-1 1,0 0,0 2,-1-1,6 5,7 6,0 1,-1 1,13 15,3 7,-2 2,26 39,56 99,16 60,-8-16,-75-141,39 46,-61-92,15 15,-25-33,-1-2,2 0,9 5,-17-14,1 0,0 0,0-2,1 0,0-1,3 1,-7-4,1 0,1 0,-2-2,3 1,-2-1,0 0,1-2,6 0,-5-1,1-1,0 0,0-1,-2-1,2 0,-2-2,1 1,-1-1,0 0,1-1,-3-1,12-9,-5 1,0-1,-1 0,-1-2,-1 1,-1-2,0 0,4-10,2-9,-1 0,-3-2,9-33,25-135,2-102,-15-3,2-15,18-1,-23 189,18-38,-28 108,21-40,-28 76,0 2,3 1,0 0,4 0,-14 19,0 1,2 1,0 0,0 0,1 1,0 1,2 0,-9 6,0 0,1 1,0-1,-1 1,1 0,1 1,0 0,-1 0,0 1,1 0,0-1,-1 2,1 0,-1 0,0 1,6 1,-5 0,1-1,-1 3,1-1,-1 0,0 1,0-1,-2 3,2-2,0 2,-1-2,-1 3,9 6,-3 1,1-1,0 2,6 11,-1 5,1 0,-1 1,-3 0,-1 2,5 16,1 19,-2 2,1 17,7 73,0 93,-7 165,-15-229,13 308,22-2,30-41,-28-247,20 32,-34-148,13 21,-27-80,1-2,1 0,2 0,3-1,2 3,-3-10,0-1,1-1,1 0,0-2,3 0,-1-1,2-1,70 51,-65-45,-17-14,0 0,1-2,0-1,5 4,8 0,24 6,-17-5,14 3,-45-13</inkml:trace>
  <inkml:trace contextRef="#ctx0" brushRef="#br0" timeOffset="9">18561 5454,'-15'283,"-1"82,16-355,0 1,0 0,1-1,0 1,0-7,0-4</inkml:trace>
  <inkml:trace contextRef="#ctx0" brushRef="#br1" timeOffset="19">16369 1915,'-19'41,"-10"12,19-35,-113 193,65-125,-26 29,77-106,-1 2,-1-2,1 1,-7 4,15-14,0 1,0-1,-1 0,1 0,0 1,0-1,0 0,0 0,0 0,0 0,-1 0,1 0,0 0,-1 0,1 1,0-1,-1 0,1 0,0 0,0 0,0 0,-1 0,1 0,0 0,-1 0,1 0,0 0,0-1,0 1,0 0,0 0,0-1,0 1,0-1,0 1,0-1,0 1,0 0,1-1,-1 1,0 0,0 0,0 0,1 0,-1 0,0-1,2-2,0 1,1-1,-2 1,2 0,-1-2,2 3,-3-1,2 0,0 1,0-2,0 2,1 0,-2-1,2 2,8-5,0 2,1 0,0 0,26-4,2 3,2 1,84-2,-123 5,136 1,47-1,-183-1,1 1,0 0,-1-1,4 0,-7 1,-1 0</inkml:trace>
  <inkml:trace contextRef="#ctx0" brushRef="#br1" timeOffset="20">16349 2002,'6'17,"0"0,0 0,2 0,0 0,1-1,1 1,22 31,11 10,-37-50,22 29,31 40,-54-71,1 0,1 1,0-1,4 3,-8-7</inkml:trace>
  <inkml:trace contextRef="#ctx0" brushRef="#br1" timeOffset="21">16836 1879,'-4'120,"5"1,5-2,9 31,-13-139,-2-5,1 0,0-1,0 1,2 3,1-3,-4-5,0-1,0 0,0 0,0 0,0 0,0 0,1 0,-1 1,0-1,1 0,-1 0,0 0,1 0,-1 1,0-1,0 0,0 0,1 0,-1 0,0 0,1 0,-1 0,0 0,0 0,0 0,2-1</inkml:trace>
  <inkml:trace contextRef="#ctx0" brushRef="#br1" timeOffset="22">16854 1895,'1'2,"0"1,0-1,1 1,-1-1,1 2,-1-3,0 1,1 1,0-1,0 0,0 0,0 0,3 2,312 338,-277-297,34 40,-73-84,0 0,0 0,-1 0,1 0,-1-1,1 0,0 1,0-1,0 1,0 0,0-1,-1 0,0 0,1 1,1-1,-1 0,-1-1</inkml:trace>
  <inkml:trace contextRef="#ctx0" brushRef="#br1" timeOffset="23">17310 1815,'-3'7,"0"0,2 0,-1 1,1 4,-3 32,2 16,5 16,7 60,-7-76,1-19,0 17,3 3,-5-49</inkml:trace>
  <inkml:trace contextRef="#ctx0" brushRef="#br2" timeOffset="24">19702 3258,'-19'42,"-11"11,20-34,-116 194,69-125,-28 28,77-107,0 1,0 0,-1-1,-5 7,14-16,0 0,-1 0,1 0,0 0,0 1,-1-1,1 0,0 0,0 1,-1-1,1 0,0 0,-1 0,1 0,0 0,0 0,0 0,0 0,-1 0,1 0,-1 0,1 0,0 0,-1 0,1 0,0 0,0 0,0 0,0 0,0-1,0 1,0-1,0 1,0 0,0 0,0-1,0 1,0 0,0-1,0 1,1-1,-1 1,0 0,0 0,1 0,-1-1,2-2,1 1,-2-1,1 1,1-1,0 1,-1 0,0-1,2 2,-1-1,-1 1,2-1,-1 1,-1-1,2 1,8-2,1-2,0 3,-1-1,29-4,0 2,3 2,84-1,-124 4,138 1,47-2,-185 1,1 0,0 0,-1-1,5 0,-9 0,0 1</inkml:trace>
  <inkml:trace contextRef="#ctx0" brushRef="#br2" timeOffset="25">19682 3346,'5'18,"1"-1,1 1,0-1,2 0,-1-1,2 0,24 33,9 9,-37-48,22 27,32 40,-54-70,0-1,1 0,-1 1,5 2,-7-7</inkml:trace>
  <inkml:trace contextRef="#ctx0" brushRef="#br2" timeOffset="26">20174 3222,'-5'122,"7"-1,5 1,8 29,-14-139,0-7,0 1,0 0,0-1,1 4,2-2,-4-6,1-1,-1 0,0 0,0 0,1 0,-1 0,0 0,0 0,0 0,0 0,1 0,-1 0,0 1,0-1,0 0,0 0,1 0,-1 0,0 0,1 0,-1 0,0 0,0 0,0 0,1 0,1-1</inkml:trace>
  <inkml:trace contextRef="#ctx0" brushRef="#br2" timeOffset="27">20192 3238,'2'2,"-1"1,0 0,0-1,0 0,0 1,2 0,-2-2,1 2,0-1,0 0,-1 0,2 0,0 3,319 341,-282-301,36 41,-74-84,-2-2,1 0,-1 1,1 0,0 0,0-1,-1 1,1 0,0 0,0-1,-1 0,1 0,0 1,0 0,0-1,0-1,-1 0</inkml:trace>
  <inkml:trace contextRef="#ctx0" brushRef="#br2" timeOffset="28">20653 3156,'-2'7,"-1"2,2-2,-1-1,0 8,-1 30,1 17,4 15,8 62,-5-77,-3-19,3 16,2 4,-5-50</inkml:trace>
  <inkml:trace contextRef="#ctx0" brushRef="#br2" timeOffset="29">21267 3585,'1'56,"1"0,7 25,-9-79,0 0,1-1,-1 1,0-1,1 2,-1-3,0 2,0-1,1 1,0 0,0 0,0-1,-1-1</inkml:trace>
  <inkml:trace contextRef="#ctx0" brushRef="#br2" timeOffset="30">21248 3399,'0'0,"0"0,0 0,2 1,0 1,3 2,2 0,2 2,-2-2,-3-1,0-1</inkml:trace>
  <inkml:trace contextRef="#ctx0" brushRef="#br2" timeOffset="31">21608 3589,'-5'-3,"1"1,1 1,-2-1,1 0,-1 1,2-1,-3 1,2 0,0 1,-1 0,-3-1,5 2,-1-1,1 0,-1 0,0 1,1-1,-1 2,2 0,-2-2,0 2,1 0,0-1,0 1,-1 1,-1 0,1 1,0 0,0 0,0 1,0-1,1 1,-1 0,1 0,1 0,-1 0,-1 0,3 1,-1-1,-1 2,2-2,1-1,-1 1,0-1,0 1,1-2,0 2,1-1,-1 1,1-1,0 0,-1 1,2-1,0 0,-1 0,1 1,-1-2,2 1,0 0,0 3,4 0,-3-1,2 1,0-1,0-1,1 1,-1-1,1 0,0-1,1 1,0-2,-2 1,2 0,7 0,-11-3</inkml:trace>
  <inkml:trace contextRef="#ctx0" brushRef="#br2" timeOffset="32">20860 3579,'-3'11,"1"0,0 0,1 0,1 0,0 2,-1 0,0 64,3 0,3-1,6 20,-9-92,-2 5,1-1,2 0,0 5,-2-11,0-1</inkml:trace>
  <inkml:trace contextRef="#ctx0" brushRef="#br2" timeOffset="33">20855 3592,'4'-3,"-2"1,2 0,0 1,-2-1,2 1,0 0,-1 0,1 0,2-1,5 1,0 0,7 0,-9 1,1 0,-1 1,0-1,1 1,-2 2,1-1,0 0,0 1,0 1,-6-3,1 1,-1 0,0 0,1 1,-1-1,1 0,-2 1,1 0,-1 0,1 0,-1 0,-1 0,2-1,-2 1,1 0,-1-1,-1 1,1 1,0-2,0 1,-1 0,1 1,-1-1,1 2,-2 2,1-1,-1 0,0 1,-1 0,2-1,-3 0,1 0,0-1,-1 2,0-1,-1 0,0 2,-2 0,1 0,-1-1,-1 1,1-1,-1 0,-1-1,4-2,-1-1,2-1,-1 0,1 1,-2-1,1-1,-1 1,1 0,-1-1,1 1,-1-2,0 1,1-1,1 0,1 0,0 0,-1 0,0 0,1 0,-1-1,1 1,-1-1,1 0,-1 0,1 0,-1 0,2-1,-2 1,0 0,1 0,1-1,-1 0,0 0,0 1,-1-3,2 2</inkml:trace>
  <inkml:trace contextRef="#ctx0" brushRef="#br2" timeOffset="34">21748 3324,'-5'24,"1"-2,1 16,0 45,3-77,2 239,-2-239,0 4,1 1,0 0,0-1,1 0,1 3,-2-11</inkml:trace>
  <inkml:trace contextRef="#ctx0" brushRef="#br2" timeOffset="35">21940 3602,'-2'0,"2"0,-2 0,1 0,0 0,-1 0,1 0,-1 0,1 0,-1 1,1-1,0 1,-1 0,-16 7,12-5,-25 12,1 3,0 0,-19 17,46-33,2-1</inkml:trace>
  <inkml:trace contextRef="#ctx0" brushRef="#br2" timeOffset="36">21842 3672,'0'0,"1"2,0 1,2 2,0 1,2 2,0 1,1 1,0 2,2-1,1 3,2-2,-1-1,-3-2,-1-4,-3-2</inkml:trace>
  <inkml:trace contextRef="#ctx0" brushRef="#br2" timeOffset="37">22148 3704,'0'0,"0"0,1 0,2 0,3 0,1 1,4-1,0 0,1 1,2-1,0 1,-1-1,-5 0,-2 0,-3 0</inkml:trace>
  <inkml:trace contextRef="#ctx0" brushRef="#br2" timeOffset="38">22485 3548,'-1'1,"-2"1,1-1,0 1,-2 0,2-1,-1 0,2 1,-2 0,1-1,-1 1,0 2,0 0,0 0,0 0,0 0,1 0,0 0,0 2,0-3,0 3,1-1,-2 6,0 1,0 1,1 5,2-9,-1-1,1 1,0-1,1 1,0-1,0 1,1-1,0 0,1 3,-1-7,-1 0,1-1,0 1,0 0,0 0,0-1,1 0,0 1,0-2,0 1,0 1,0-1,1-1,-2 0,2 1,1-1,-2-1,1 2,2-1,-1 0,-1-1,1 0,-1 0,1-1,0 1,-1-1,1 0,0 0,-1 0,1-1,-1 1,4-2,-2 1,0-1,0 0,-1-1,1 0,0 0,-1 0,0 0,0-1,1 0,1-3,-1 0,0 1,0-1,0 0,0 0,-2 0,1-1,-1-1,1 1,-2 0,0 0,0-1,-1-2,0 6,-2 0,1 0,0 0,-1 0,0-1,0 1,-1 1,0-2,1 2,-2-2,1 1,0-1,-1 2,1 1,-2-1,1 1,1-1,-2 1,1-1,-1 1,1 0,-1 0,-1 0,2 1,-1-1,-1 1,1-1,-3 0,1 0,0 1,0-1,0 3,0-2,0 1,-1-1,2 1,-3 0,3 1,-2 0,1 0,0 0,-1 1,1 0,-1 0,1 0,0 1,-5 1,9-2,-1 0</inkml:trace>
  <inkml:trace contextRef="#ctx0" brushRef="#br2" timeOffset="39">23018 3402,'-3'-15,"-1"-1,-4-11,6 21,0 0,-1 1,0 0,1 0,-1 0,-1 0,1 0,-1 0,-1 1,4 1,-1 2,0-1,0 0,0 1,-1 0,1 0,-1-1,2 1,-2 0,1 0,-2 1,3-1,-2 0,0 1,0 0,1 0,0 0,-1 0,0 0,1 0,-3 0,3 1,-2 0,1 0,1 0,0 0,-2 1,1 0,1-2,0 2,-1-1,1 2,0-1,-1 0,1 0,0 0,0 1,0-1,0 0,-1 3,1 0,-1 2,1-1,-1 0,2 1,-1-1,1 0,0 0,0 1,0 4,1 7,0 0,4 16,3 11,3 0,3 3,-3-3,0 0,-1 5,-8-33,0-1,0 0,-2 4,0-10,0 0,0-1,-1 1,-1 0,-3 7,4-12,0-3</inkml:trace>
  <inkml:trace contextRef="#ctx0" brushRef="#br2" timeOffset="40">22789 3584,'0'0,"4"-1,1 0,4 0,5-2,3 0,3 2,2-1,3 1,1 1,1-1,-4 2,-6-1,-6 1,-5-1</inkml:trace>
  <inkml:trace contextRef="#ctx0" brushRef="#br2" timeOffset="41">23328 3422,'0'-15,"0"-5,0 1,-3-11,2 24,0 2,0-2,-1 1,0 0,1 0,-1-1,-1 2,1-1,0 0,-1 1,-2-3,3 5,1 1,-1-2,0 2,0-1,1 1,-1-1,-1 1,1 0,0-1,0 1,0 0,-1 0,1 1,0 0,-1-1,0 0,2 1,-2-1,0 1,0 0,2 0,-2 1,0-1,1 1,0-1,-1 1,1-1,-1 0,1 1,0 1,0-2,0 2,0-1,0 1,-1-1,2 0,-1 1,0 0,0 0,1 0,-1 0,1-1,-2 3,0 1,0 2,0-1,2-1,-2 2,1-1,0 0,1 2,-2 12,-2 14,4-6,1-1,0 0,2 0,2 0,0-1,1 1,2 0,5 11,-4-13,0-3,-1-1,0 2,0 11,-7-26,1 0,0 0,-1 0,-1 0,0 3,0-6,0 0,0 1,-1-1,1 1,-2-2,1 2,0-2,-2 2,2-2,1-2</inkml:trace>
  <inkml:trace contextRef="#ctx0" brushRef="#br2" timeOffset="42">23126 3542,'0'0,"2"0,3 0,3 0,2 0,4 0,3 0,4 1,2-1,-2 0,-5 0,-5 0,-4-1</inkml:trace>
  <inkml:trace contextRef="#ctx0" brushRef="#br2" timeOffset="43">15376 5225,'-1'0,"0"-1,0 1,0 0,0-1,0 1,-1 0,1-1,1 0,-1 1,0-1,0 1,0-1,0 1,0-1,1-1,-1 2,0-1,0 0,0 0,1 0,0 0,0 0,0 1,-1-2,1 1,-1 0,1 0,-1-1,1 2,0-2,0 1,0-5,0 0,0 0,0-1,0 1,1-1,0 5,4-32,1 2,2-2,1 2,2 0,6-9,0-1,3 2,2 1,21-28,-26 42,1 1,1 1,1 1,1 1,2 0,0 2,6-4,-17 15,2-1,-1 2,1-1,0 2,2 0,-2 0,1 2,0 0,0 1,1 0,-1 1,1 0,0 2,11 0,-8 3,0 0,0-1,-1 3,2-1,-2 3,0 0,2 2,3 2,0 0,-2 3,1 0,-1 1,0 2,13 14,0 0,10 16,59 74,-17-19,-14-23,4-4,3-3,2-2,53 29,-111-83,0-3,2 1,-1-2,1 0,0-2,2-2,-1 0,7 0,-17-5,1 0,0-1,0-1,-1-1,2 0,-2-2,0 0,1-1,-1 1,0-3,1 0,-2-1,1 1,1-4,0 1,-2-2,0 0,0-1,0-1,-2 0,1-1,-2 0,6-7,1-5,0-1,-1-1,-1-1,3-12,8-21,8-27,16-68,-32 99,19-75,-5-1,-4-13,5-24,33-210,-27-121,-25 279,4 41,39-158,5-29,-54 307,-1 0,4 1,3-1,2 1,7-9,32-63,-42 99,3 2,1 1,1-1,-9 18,-1 0,2 0,-1 1,8-5,-11 10,0 2,-1-1,2 0,-2 2,2-1,0 1,0 0,7-1,-13 5,2-1,-2 0,1 1,0 0,-1 0,1 0,0 1,0 0,-1-1,2 1,-1 0,-1 0,0 1,1-1,1 2,7 3,1 2,-2 0,7 4,-11-6,1 1,-2 0,0-1,0 1,0 1,-1-1,0 1,0 0,11 21,7 20,-12-26,16 38,-3 1,-2 1,-4 1,-1 2,0 17,6 87,-7 0,-7 58,22 484,0-433,5 50,-29-222,15 154,14-3,-25-204,2-3,3 0,1 0,34 99,23 54,-65-185,0-2,2 0,0 0,1-1,2 1,5 7,9 19,-10-15,0-1,2-1,0-1,14 11,92 94,-119-123,2 2,-1-2,2 0,-2-1,2 1,5 1,-11-6,-1 1,0-1,1 1,-2 0,1 0,0 1,0-2,2 5,-1-2,-2-2</inkml:trace>
  <inkml:trace contextRef="#ctx0" brushRef="#br1" timeOffset="44">19267 566,'5'3,"-1"0,0 0,0 1,-1 0,0-1,1 1,-1 1,0-2,0 2,1 2,3 3,7 13,0-1,-1 2,-1 0,-2 0,0 1,-2 1,3 12,-8-21,0-1,0 0,-2 0,-1 1,0-1,0 1,-2 0,0-1,-1 0,0 0,-1 0,-6 11,-13 24,-1-1,-9 8,14-24,-19 30,35-60</inkml:trace>
  <inkml:trace contextRef="#ctx0" brushRef="#br0" timeOffset="45">14897 1333,'813'0,"-813"0</inkml:trace>
  <inkml:trace contextRef="#ctx0" brushRef="#br1" timeOffset="46">15952 944,'-4'74,"3"1,4-1,3 8,6 11,3-1,10 24,-21-104,0 10,7 11,-9-28,0 1,0-1,0 1,2-1,-1 0,1-1,-1 2,1-1,0-2,-2-2</inkml:trace>
  <inkml:trace contextRef="#ctx0" brushRef="#br1" timeOffset="47">15918 746,'0'-2,"0"1,0-1,1 1,-1-1,1 1,-1-1,0 1,1-1,0 1,0 0,0-1,0 1,0 0,0 0,-1 0,2 0,-1-1,0 1,2 0,0-1,-1 0,1 1,-1 0,1-1,1 1,-1 0,2-1,7 1,-1-1,1 1,-1 0,6 1,5 1,0 0,-1 2,2 0,-3 1,2 1,0 1,-11-2,0 0,-1 0,1 1,-1 1,1-1,-2 1,1 1,-1 0,0 0,-1 1,1 0,0 3,-3-5,-3 0,2 1,-1-1,-1 1,0 0,0 0,0 1,0-1,-2 1,1-1,-1 1,1 6,-1-3,-1-1,-1 1,0-1,-1 1,1-1,-1 0,-2 0,1 0,-1 2,-2 0,0 2,0-2,-1 0,-1-1,1 1,-2-2,0 1,0-1,-1 0,-1 0,1-1,-1-1,-1 0,-5 3,10-8,0-1,1 1,-1-1,0 0,0-1,1 1,-1-2,0 1,0-1,0 0,0-1,0 1,1-1,-1-1,0 1,0-1,1 0,-1 0,0-1,1 0,0-1,0 1,0-1,0 0,1 0,-2-2,0-2,6 6</inkml:trace>
  <inkml:trace contextRef="#ctx0" brushRef="#br1" timeOffset="48">16544 867,'7'3,"0"0,0 0,1 0,-1-1,6 1,2 2,4 0,0-1,0 0,0-1,1-1,10-1,-22-1,1 0,0-1,-1 1,1-2,-1 1,1-2,-1 1,1-1,-1 0,0-1,0 0,-1-1,4-1,-8 4,-1 0,1 0,-1 0,1-1,-2 1,1-1,1 1,-2-1,1 0,-1 0,1 1,0-1,-2 0,2 0,-1-1,-1 1,1 0,0-1,-1 1,1 0,-1 0,0-2,-1 0,0 0,0 2,0-2,0 0,0 1,-1 0,0-1,0 1,0 0,-1 0,0 0,1 0,-1 1,0-1,-2-1,-2-1,0-1,-1 2,0 0,0-1,0 2,-1 0,1 0,-1 0,0 1,1 0,-2 1,0-1,-3 1,1 0,-1 1,0 0,0 1,0 0,1 2,-1-1,-8 2,10 0,0 0,1 1,-1 1,1 0,0-1,1 2,0 0,-1 0,1 1,1 0,-1 1,2-1,-1 2,1-1,0 2,1-2,-3 5,5-6,0 0,1 1,-1-1,1 1,0 1,1-2,0 1,0 1,1-1,0 1,1-2,-1 2,1-1,1 1,0-1,0 1,1-1,0 0,0 0,1 0,0 0,0 0,2 1,2 3,0-2,2 1,-1-1,1 0,0 0,1 0,0-2,1 1,0-2,-1 1,2-1,1-1,4 3,0-1,2-1,-2 0,2-2,-1 0,1-1,0 0,3-2,-7-1,-1 0,0-1,1-1,-1-1,0 0,0-1,-7 1</inkml:trace>
  <inkml:trace contextRef="#ctx0" brushRef="#br1" timeOffset="49">17413 945,'2'-3,"0"-1,0 1,0-1,-1 0,0 1,1 0,-1-1,-1 0,1 0,0 0,-1 0,1 0,-1 0,-1 0,1 0,-1 0,1 0,-1-3,-1 0,0 0,0 0,0 1,-1-1,0 0,0 1,-4-6,2 6,1 0,-1 0,0 1,0-1,-1 1,1 0,-1 1,-1-1,1 1,0 0,-1 0,0 1,0 0,0 1,-3-1,2 0,0 2,0 0,0 0,0 1,0 0,0 0,-1 0,2 1,-2 1,1-1,1 1,-1 0,0 1,-2 1,2 0,-1 0,1 0,-1 2,2-1,-1 1,0 0,1 0,0 1,0 0,1 0,1 1,-2-1,2 1,0 1,1-1,-1 0,1 1,1 0,0 0,1 0,0 0,-1 1,2 0,0-1,0 1,1-1,0 1,1-1,0 1,0 0,2 1,0 0,0 1,1-1,1 1,0-1,0 0,1-1,0 0,1 0,0 0,1 0,6 4,-10-9,0-1,1 0,0 0,-1-1,2 1,-1-1,0 0,0-1,1 0,0 1,-1-2,1 1,0-1,0 0,0 0,0 0,0-1,0 0,0 0,0 0,0-1,0 0,0 0,1-2,3 0,-1-1,1 0,-1-1,1 0,-2-1,2 1,-2-1,0-1,-1 0,1-1,1-2,2-2,-1 0,0-1,-2 0,0 0,0-1,-2-1,2-3,-7 17,10-32,-10 31,-1 0,0 0,0 0,1 0,-1 0,0 0,0-1,0 2,-1-2,1 1,0 1,0-2,-1 1,0 0,0 0,1 2,0 0,0-1,-1 1,1 0,0 0,0 0,0 0,0-1,0 1,0 0,0 0,-1-1,1 1,0 0,-1 0,1 0,0-1,0 1,-1 0,1 0,0 0,0 0,0 0,0 0,-1 0,1 0,-1 0,1 0,0 0,-1 0,-6 6,6-5,0 2,-1-1,1 0,0 0,0 1,0 0,0 2,0 1,1-1,-1 1,1-1,0 0,1 1,-1 0,1-1,0 0,0 0,1 1,-1-1,3 4,-1-4,-1 0,0 0,1 0,0 0,1 0,-1-1,1 0,0 1,1-1,-1 0,0-1,5 4,-2-3,1-1,1 0,-1 1,0-1,0-1,2 0,-2-1,1 0,-1 0,4-1,-7 0</inkml:trace>
  <inkml:trace contextRef="#ctx0" brushRef="#br1" timeOffset="50">17690 388,'14'165,"-8"-103,-2-27,43 348,-43-361,6 18,-8-33,0-1,1 1,0-1,0 0,1 1,-1-1,5 5,-2-6,-3-3</inkml:trace>
  <inkml:trace contextRef="#ctx0" brushRef="#br1" timeOffset="51">18037 757,'0'0,"-2"1,-4 2,-4 3,-4 3,-4 3,-3 2,-2 3,-3 1,-1 1,0 1,0 1,1-1,3-3,5-2,6-5,5-4,3-3</inkml:trace>
  <inkml:trace contextRef="#ctx0" brushRef="#br1" timeOffset="52">17900 880,'9'10,"87"88,-77-81,0-1,2-1,0 0,10 4,-6-6,15 5,-35-15</inkml:trace>
  <inkml:trace contextRef="#ctx0" brushRef="#br1" timeOffset="53">18339 521,'-10'10,"1"0,-1 1,2 0,0 0,1 0,-1 2,2-2,-1 2,2 0,0 0,-2 5,1 7,0 1,1-1,2 1,0-1,1 19,2-17,2 0,0 0,1-1,2 1,3 7,-5-20,2-1,-1 0,1-1,1 1,0-1,1-1,0 1,1 0,1-2,-1 1,5 3,-7-8,1-1,-1 0,1 0,0 0,0-1,1 0,0 0,-1-1,1 0,0 0,2 0,-3-3</inkml:trace>
  <inkml:trace contextRef="#ctx0" brushRef="#br1" timeOffset="54">18501 734,'23'0,"-2"-3,16-2,7-1,116-9,-117 14,0 1,32 4,-74-3</inkml:trace>
  <inkml:trace contextRef="#ctx0" brushRef="#br1" timeOffset="55">18761 501,'-9'12,"1"-1,0 1,0 0,1 1,1 0,1 0,-1 0,2 1,-3 12,1 1,2-1,0 1,2 1,1 19,2-22,0-1,2 0,1 0,1-1,2 6,-3-14,2-1,-1 0,1 0,0-1,2 0,0-1,0 1,1-2,1 2,-5-8,-2-1,2 1,0-2,-1 1,2-1,-1 1,0-1,1 0,-1 0,1-1,0 0,-1 0,3 0,0 0,-1-1,0-1,0 0,1 1,0-2,-1 1,0-1,0 0,1 0,5-3,-3 1,0-1,7-2,-12 3</inkml:trace>
  <inkml:trace contextRef="#ctx0" brushRef="#br0" timeOffset="28333.192">7886 189,'0'5597,"0"-5597</inkml:trace>
  <inkml:trace contextRef="#ctx0" brushRef="#br0" timeOffset="28334.192">7789 5783,'-10'0,"7"0,7 0,5956 0,-5955 0</inkml:trace>
  <inkml:trace contextRef="#ctx0" brushRef="#br0" timeOffset="28335.192">7502 584,'221'-342,"-216"335</inkml:trace>
  <inkml:trace contextRef="#ctx0" brushRef="#br0" timeOffset="28336.192">7717 252,'72'-111,"-68"107</inkml:trace>
  <inkml:trace contextRef="#ctx0" brushRef="#br0" timeOffset="28337.192">7769 173,'110'-171,"-108"169</inkml:trace>
  <inkml:trace contextRef="#ctx0" brushRef="#br0" timeOffset="28338.192">7920 63,'-7'-15,"6"11,4 12,264 592,-267-600</inkml:trace>
  <inkml:trace contextRef="#ctx0" brushRef="#br0" timeOffset="28339.192">13217 5314,'706'458,"-702"-454</inkml:trace>
  <inkml:trace contextRef="#ctx0" brushRef="#br0" timeOffset="28340.192">13163 6207,'743'-429,"-741"428</inkml:trace>
  <inkml:trace contextRef="#ctx0" brushRef="#br0" timeOffset="28342.192">11164 5454,'-14'283,"-3"82,17-355,0 1,0 0,1-1,1 1,-2-7,1-4</inkml:trace>
  <inkml:trace contextRef="#ctx0" brushRef="#br2" timeOffset="28376.192">7980 5225,'-1'0,"0"-1,-1 1,2 0,-1-1,0 1,0 0,0-1,0 0,-1 1,2-1,-1 1,-1-1,2 1,0-1,-1-1,0 2,0-1,1 0,-1 0,1 0,-1 0,0 0,1 1,-1-2,1 1,0 0,0 0,-1-1,1 2,0-2,0 1,-1-5,1 0,0 0,0-1,1 1,0-1,-1 5,6-32,0 2,2-2,1 2,2 0,5-9,2-1,2 2,2 1,21-28,-26 42,0 1,3 1,0 1,2 1,0 0,0 2,8-4,-17 15,0-1,1 2,-1-1,2 2,-1 0,1 0,0 2,-1 0,3 1,-3 0,2 1,0 0,-1 2,12 0,-7 3,-2 0,1-1,0 3,0-1,-1 3,1 0,1 2,4 2,-3 0,2 3,-2 0,-1 1,1 2,14 14,-1 0,10 16,59 74,-17-19,-14-23,4-4,3-3,2-2,53 29,-112-83,2-3,0 1,0-2,2 0,-1-2,1-2,1 0,7 0,-18-5,0 0,1-1,0-1,-1-1,1 0,-1-2,1 0,0-1,-1 1,0-3,1 0,-2-1,0 1,3-4,-1 1,-2-2,0 0,0-1,-1-1,0 0,-1-1,0 0,4-7,4-5,-3-1,0-1,-2-1,5-12,7-21,7-27,18-68,-33 99,18-75,-3-1,-5-13,5-24,33-210,-26-121,-28 279,6 41,40-158,4-29,-55 307,1 0,3 1,3-1,2 1,6-9,33-63,-40 99,0 2,2 1,1-1,-10 18,1 0,1 0,-1 1,8-5,-11 10,-1 2,1-1,0 0,1 2,-1-1,2 1,-2 0,7-1,-11 5,0-1,0 0,-1 1,2 0,-1 0,-1 0,1 1,-1 0,1-1,1 1,-2 0,1 0,-1 1,1-1,1 2,7 3,1 2,-1 0,5 4,-10-6,0 1,-1 0,1-1,-1 1,0 1,-1-1,0 1,0 0,11 21,7 20,-12-26,16 38,-3 1,-2 1,-3 1,-3 2,1 17,6 87,-7 0,-7 58,22 484,0-433,5 50,-28-222,12 154,18-3,-28-204,3-3,2 0,3 0,34 99,20 54,-63-185,1-2,1 0,0 0,1-1,2 1,4 7,11 19,-12-15,2-1,0-1,2-1,12 11,94 94,-119-123,-1 2,2-2,0 0,0-1,1 1,5 1,-12-6,1 1,-1-1,0 1,0 0,1 0,-2 1,1-2,2 5,-2-2,1-2</inkml:trace>
  <inkml:trace contextRef="#ctx0" brushRef="#br1" timeOffset="28377.192">11872 566,'3'3,"2"0,-1 0,0 1,-1 0,1-1,-1 1,0 1,0-2,0 2,1 2,2 3,9 13,-1-1,-1 2,-2 0,0 0,-1 1,-2 1,3 12,-7-21,-2-1,0 0,0 0,-1 1,-1-1,-1 1,-1 0,0-1,-1 0,0 0,-2 0,-4 11,-13 24,-3-1,-8 8,14-24,-20 30,37-60</inkml:trace>
  <inkml:trace contextRef="#ctx0" brushRef="#br0" timeOffset="28378.192">7501 1333,'812'0,"-810"0</inkml:trace>
  <inkml:trace contextRef="#ctx0" brushRef="#br1" timeOffset="28379.192">8556 944,'-4'74,"3"1,3-1,4 8,6 11,3-1,11 24,-23-104,2 10,6 11,-9-28,-1 1,2-1,0 1,0-1,0 0,0-1,1 2,1-1,-2-2,-1-2</inkml:trace>
  <inkml:trace contextRef="#ctx0" brushRef="#br1" timeOffset="28380.192">8522 746,'0'-2,"0"1,0-1,0 1,1-1,-1 1,1-1,0 1,-1-1,1 1,0 0,0-1,0 1,-1 0,2 0,-1 0,-1 0,2-1,-1 1,2 0,-1-1,1 0,0 1,0 0,0-1,-1 1,1 0,3-1,6 1,-1-1,1 1,0 0,4 1,5 1,2 0,-1 2,-1 0,1 1,-1 1,1 1,-11-2,0 0,-1 0,1 1,-1 1,0-1,0 1,0 1,-1 0,0 0,0 1,-2 0,3 3,-5-5,0 0,-1 1,-1-1,1 1,-1 0,0 0,0 1,-1-1,0 1,0-1,-1 1,1 6,-2-3,0-1,0 1,-2-1,1 1,-1-1,0 0,-1 0,0 0,-2 2,1 0,-3 2,1-2,-1 0,0-1,-2 1,1-2,-1 1,0-1,-1 0,0 0,-1-1,-1-1,2 0,-9 3,13-8,0-1,-1 1,1-1,-1 0,0-1,0 1,0-2,0 1,0-1,0 0,0-1,0 1,0-1,0-1,0 1,1-1,-1 0,1 0,-1-1,1 0,0-1,-1 1,2-1,0 0,-2 0,1-2,-1-2,6 6</inkml:trace>
  <inkml:trace contextRef="#ctx0" brushRef="#br1" timeOffset="28381.192">9148 867,'7'3,"0"0,1 0,-2 0,2-1,5 1,2 2,4 0,0-1,0 0,0-1,1-1,9-1,-20-1,0 0,-1-1,1 1,0-2,0 1,-1-2,1 1,-2-1,2 0,-1-1,-1 0,1-1,3-1,-9 4,1 0,0 0,-1 0,0-1,0 1,1-1,-2 1,1-1,0 0,0 0,-1 1,0-1,1 0,-2 0,2-1,-1 1,-1 0,0-1,1 1,-1 0,0 0,0-2,-1 0,1 0,-1 2,0-2,0 0,-1 1,1 0,-1-1,0 1,-1 0,1 0,0 0,-1 0,0 1,0-1,-2-1,-2-1,0-1,-1 2,0 0,0-1,0 2,0 0,-1 0,0 0,0 1,0 0,0 1,-1-1,-2 1,-2 0,2 1,-1 0,0 1,0 0,0 2,1-1,-9 2,10 0,1 0,-1 1,1 1,0 0,0-1,0 2,0 0,1 0,1 1,-1 0,1 1,0-1,0 2,0-1,2 2,-1-2,0 5,2-6,1 0,0 1,1-1,0 1,0 1,1-2,0 1,0 1,1-1,0 1,0-2,1 2,0-1,1 1,0-1,0 1,1-1,0 0,0 0,1 0,0 0,0 0,2 1,2 3,0-2,1 1,1-1,0 0,0 0,1 0,0-2,0 1,1-2,1 1,-1-1,2-1,4 3,0-1,1-1,1 0,-2-2,2 0,0-1,0 0,3-2,-8-1,1 0,-1-1,0-1,1-1,-1 0,1-1,-9 1</inkml:trace>
  <inkml:trace contextRef="#ctx0" brushRef="#br1" timeOffset="28382.192">10017 945,'2'-3,"0"-1,0 1,-1-1,1 0,-1 1,0 0,1-1,-1 0,-1 0,0 0,1 0,-1 0,0 0,0 0,0 0,-1 0,1 0,-2-3,0 0,1 0,-1 0,-1 1,1-1,-1 0,-1 1,-3-6,3 6,0 0,-1 0,0 1,0-1,-1 1,0 0,0 1,1-1,-2 1,1 0,-1 0,1 1,-1 0,0 1,-4-1,3 0,0 2,0 0,0 0,0 1,0 0,-1 0,2 0,-2 1,1 1,0-1,0 1,1 0,-1 1,-1 1,0 0,0 0,1 0,0 2,0-1,0 1,0 0,1 0,1 1,-1 0,0 0,1 1,1-1,-1 1,1 1,0-1,1 0,1 1,-1 0,1 0,0 0,1 0,0 1,1 0,-1-1,2 1,0-1,0 1,1-1,0 1,0 0,2 1,0 0,0 1,1-1,0 1,1-1,1 0,0-1,0 0,1 0,1 0,-1 0,6 4,-8-9,-1-1,1 0,0 0,0-1,-1 1,2-1,-1 0,0-1,1 0,-1 1,1-2,0 1,0-1,0 0,0 0,0 0,0-1,0 0,0 0,0 0,0-1,0 0,-1 0,2-2,3 0,0-1,0 0,-1-1,0 0,1-1,-2 1,1-1,-1-1,0 0,-1-1,3-2,0-2,0 0,-1-1,0 0,-1 0,0-1,-1-1,0-3,-7 17,12-32,-12 31,1 0,-1 0,1 0,-1 0,0 0,0 0,0-1,0 2,0-2,-1 1,1 1,-1-2,0 1,1 0,-1 0,1 2,0 0,0-1,0 1,0 0,0 0,-1 0,1 0,0-1,0 1,-1 0,1 0,0-1,0 1,-1 0,1 0,0 0,0-1,0 1,0 0,-1 0,1 0,0 0,-1 0,1 0,0 0,-1 0,1 0,0 0,0 0,0 0,-7 6,5-5,1 2,-1-1,1 0,0 0,0 1,-1 0,2 2,-1 1,0-1,1 1,0-1,0 0,0 1,1 0,0-1,0 0,0 0,0 1,2-1,0 4,-1-4,0 0,2 0,-1 0,0 0,0 0,1-1,0 0,-1 1,1-1,1 0,-1-1,5 4,-1-3,-1-1,2 0,-1 1,0-1,1-1,-1 0,1-1,0 0,-1 0,3-1,-5 0</inkml:trace>
  <inkml:trace contextRef="#ctx0" brushRef="#br1" timeOffset="28383.192">10294 388,'13'165,"-6"-103,-4-27,45 348,-44-361,6 18,-9-33,2-1,0 1,0-1,0 0,1 1,0-1,3 5,-2-6,-1-3</inkml:trace>
  <inkml:trace contextRef="#ctx0" brushRef="#br1" timeOffset="28384.192">10641 757,'0'0,"-2"1,-4 2,-4 3,-4 3,-4 3,-3 2,-3 3,-1 1,-2 1,0 1,0 1,1-1,3-3,5-2,6-5,4-4,5-3</inkml:trace>
  <inkml:trace contextRef="#ctx0" brushRef="#br1" timeOffset="28385.192">10503 880,'9'10,"88"88,-78-81,1-1,0-1,1 0,10 4,-7-6,17 5,-36-15</inkml:trace>
  <inkml:trace contextRef="#ctx0" brushRef="#br1" timeOffset="28386.192">10943 521,'-10'10,"1"0,0 1,0 0,1 0,0 0,1 2,0-2,1 2,1 0,0 0,-1 5,-1 7,1 1,1-1,1 1,2-1,0 19,2-17,1 0,1 0,2-1,1 1,3 7,-5-20,1-1,1 0,0-1,1 1,0-1,1-1,1 1,-1 0,2-2,-1 1,5 3,-6-8,-1-1,1 0,-1 0,2 0,-1-1,0 0,0 0,1-1,1 0,-2 0,3 0,-4-3</inkml:trace>
  <inkml:trace contextRef="#ctx0" brushRef="#br1" timeOffset="28387.192">11106 734,'21'0,"2"-3,14-2,7-1,115-9,-116 14,0 1,31 4,-71-3</inkml:trace>
  <inkml:trace contextRef="#ctx0" brushRef="#br1" timeOffset="28388.192">11365 501,'-8'12,"-1"-1,1 1,1 0,0 1,0 0,1 0,2 0,-1 1,-3 12,3 1,0-1,2 1,1 1,1 19,2-22,0-1,2 0,1 0,1-1,2 6,-2-14,-1-1,2 0,0 0,1-1,0 0,0-1,2 1,-1-2,3 2,-7-8,1-1,-1 1,1-2,0 1,-1-1,2 1,-1-1,0 0,1 0,0-1,-1 0,2 0,0 0,0 0,1-1,-1-1,1 0,-1 1,0-2,1 1,-1-1,1 0,-1 0,5-3,-1 1,-1-1,7-2,-12 3</inkml:trace>
  <inkml:trace contextRef="#ctx0" brushRef="#br3" timeOffset="-128587.073">7575 2487,'326'-87,"-316"84</inkml:trace>
  <inkml:trace contextRef="#ctx0" brushRef="#br3" timeOffset="-127977.252">8329 2285,'426'-114,"-417"111</inkml:trace>
  <inkml:trace contextRef="#ctx0" brushRef="#br3" timeOffset="-127352.441">9269 2033,'270'-72,"-260"69</inkml:trace>
  <inkml:trace contextRef="#ctx0" brushRef="#br3" timeOffset="-126727.156">9995 1839,'192'-52,"-168"46</inkml:trace>
  <inkml:trace contextRef="#ctx0" brushRef="#br3" timeOffset="-125945.897">10658 1661,'388'-104,"-375"101</inkml:trace>
  <inkml:trace contextRef="#ctx0" brushRef="#br3" timeOffset="-129165.221">6776 2701,'371'-99,"-364"97</inkml:trace>
  <inkml:trace contextRef="#ctx0" brushRef="#br0" timeOffset="28896.549">385 189,'0'5597,"0"-5597</inkml:trace>
  <inkml:trace contextRef="#ctx0" brushRef="#br0" timeOffset="28897.549">287 5783,'-10'0,"9"0,5 0,5956 0,-5956 0</inkml:trace>
  <inkml:trace contextRef="#ctx0" brushRef="#br0" timeOffset="28898.549">1 584,'221'-342,"-216"335</inkml:trace>
  <inkml:trace contextRef="#ctx0" brushRef="#br0" timeOffset="28899.549">216 252,'72'-111,"-68"107</inkml:trace>
  <inkml:trace contextRef="#ctx0" brushRef="#br0" timeOffset="28900.549">267 173,'111'-171,"-109"169</inkml:trace>
  <inkml:trace contextRef="#ctx0" brushRef="#br0" timeOffset="28901.549">419 63,'-7'-15,"6"11,4 12,264 592,-267-600</inkml:trace>
  <inkml:trace contextRef="#ctx0" brushRef="#br0" timeOffset="28902.549">5715 5314,'707'458,"-702"-454</inkml:trace>
  <inkml:trace contextRef="#ctx0" brushRef="#br0" timeOffset="28903.549">5662 6207,'744'-429,"-744"428</inkml:trace>
  <inkml:trace contextRef="#ctx0" brushRef="#br0" timeOffset="28905.549">3663 5454,'-14'283,"-2"82,16-355,0 1,0 0,0-1,2 1,-1-7,-1-4</inkml:trace>
  <inkml:trace contextRef="#ctx0" brushRef="#br2" timeOffset="28920.549">1515 102,'-19'42,"-10"11,19-35,-116 196,68-126,-27 27,78-105,-1 0,0 0,-1-1,-6 7,15-16,0 0,-1 0,1 0,0 0,0 1,0-1,0 0,0 0,0 1,-1-1,1 0,0 0,-1 0,1 0,0 0,0 0,0 0,0 0,-1 0,1 0,-1 0,1 0,0 0,-1 0,1 0,-1 0,1 0,0 0,0 0,0-1,0 1,0-1,0 1,1 0,-1 0,0-1,0 1,0 0,0-1,0 1,1-1,-1 1,0 0,0-1,1 1,-1 0,2-3,0 1,0-1,0 1,1-1,-1 1,1 0,-1-1,1 2,0-1,0 1,1-1,-2 1,1-1,1 1,7-3,3 0,-1 2,-1-1,29-5,-1 4,5 1,82-1,-122 4,136 1,48-2,-184 1,-1 0,1 0,0-1,3 0,-7 0,-1 1</inkml:trace>
  <inkml:trace contextRef="#ctx0" brushRef="#br2" timeOffset="28921.549">1495 190,'5'18,"2"-1,0 0,0 0,2 0,-1 0,2-1,23 33,11 9,-38-48,22 27,32 39,-55-68,1-2,2 0,-2 1,5 2,-8-7</inkml:trace>
  <inkml:trace contextRef="#ctx0" brushRef="#br2" timeOffset="28922.549">1988 66,'-5'122,"7"-1,4 1,10 29,-15-139,0-7,-1 1,1 0,0-2,2 6,1-3,-4-7,1 0,-1 0,0 0,0 0,0 0,0 0,0 1,0-1,0 0,0 0,1 0,-1 0,0 1,1-1,-1 0,0 0,1 0,-1 0,0 0,0 0,0 0,1 0,-1 0,0 0,1 0,1-1</inkml:trace>
  <inkml:trace contextRef="#ctx0" brushRef="#br2" timeOffset="28923.549">2006 81,'2'3,"-1"0,-1 0,1-1,1 0,-1 1,2 0,-2-2,1 1,-1 1,1-1,0 0,1 0,0 3,319 341,-282-301,35 41,-73-85,-1-1,-1 1,1 0,0 0,0-1,-1 1,1 0,0 0,0 0,-1-1,1 0,-1 0,2 1,-1 0,-1-1,2-1,-2 0</inkml:trace>
  <inkml:trace contextRef="#ctx0" brushRef="#br2" timeOffset="28924.549">2467 0,'-2'7,"-1"1,1-1,0 0,1 6,-3 31,3 17,3 16,8 60,-6-76,-1-18,2 15,2 4,-5-50</inkml:trace>
  <inkml:trace contextRef="#ctx0" brushRef="#br2" timeOffset="28925.549">3081 429,'1'56,"1"0,7 25,-9-79,0 0,0-1,0 1,0-1,1 1,-1-1,0 1,1-1,0 1,0-1,0 2,0-2,-1-1</inkml:trace>
  <inkml:trace contextRef="#ctx0" brushRef="#br2" timeOffset="28926.549">3062 243,'0'0,"0"0,0 0,1 1,1 1,3 1,3 2,1 0,-3 0,-1-2,-1-1</inkml:trace>
  <inkml:trace contextRef="#ctx0" brushRef="#br2" timeOffset="28927.549">3421 433,'-4'-3,"0"1,0 1,0-1,0 0,-1 1,1-1,-1 1,0 0,2 1,-3 0,-1-1,4 2,-1-1,0 0,1 0,-1 1,1-1,-1 2,1-1,0 0,-1 1,1 0,-1-1,1 1,0 0,-2 2,0-1,1 2,0-1,1 1,-1-2,0 3,1-2,0 2,0-2,0 2,0-1,1 1,0-1,0 2,1-2,1-1,-1 1,0-1,0 0,1 0,0 1,1-1,-1 0,1 1,0-1,-1 1,2-2,-1 2,0-1,2 1,-2-2,1 1,1 0,1 3,2 0,-1-1,1 0,0 1,0-2,0 0,1 1,0-2,0 1,0 0,1-2,-1 1,1-1,6 2,-9-4</inkml:trace>
  <inkml:trace contextRef="#ctx0" brushRef="#br2" timeOffset="28928.549">2673 422,'-2'12,"0"-1,0 0,1-1,0 2,1 1,-1 0,0 64,3 0,4-1,5 19,-10-90,0 4,0-1,1 0,2 5,-4-11,1-1</inkml:trace>
  <inkml:trace contextRef="#ctx0" brushRef="#br2" timeOffset="28929.549">2669 436,'4'-3,"-2"1,2 0,-1 1,0-1,1 1,-1 0,1-1,0 2,2-2,5 1,0 0,7 0,-9 1,1 0,-1 1,0-1,0 1,0 2,0-1,0 0,0 1,-1 0,-4-1,-1 0,1 0,-1 0,0 0,1 1,-1-1,0 1,0 0,-1 0,0 0,1 0,-2 0,2-2,-2 3,0-1,0-1,0 1,0 1,0-2,0 1,-1 0,1 0,-1 1,1 1,-2 2,1-1,-1 0,0 1,-1-1,1 1,-1-1,0 0,-1-1,0 2,1-1,-2 0,0 2,-2 0,1 0,-2-1,1 0,-1 0,0 0,-1 0,5-4,-2 1,2-2,-1 0,0 0,0 1,-1-2,1 1,-1 0,1-1,-1 0,1 0,-2 0,3-1,0 0,1 0,-1 0,1 0,-1 0,0 0,1-1,-1 0,0 1,1-1,0 0,-1 0,1 0,0-1,-1 1,1 0,0-1,0 1,1-1,-2 0,2 1,-2-3,1 2</inkml:trace>
  <inkml:trace contextRef="#ctx0" brushRef="#br2" timeOffset="28930.549">3561 168,'-4'24,"0"-2,1 16,0 45,3-77,1 239,0-239,-1 4,1 1,0-1,0 1,1-1,1 3,-2-11</inkml:trace>
  <inkml:trace contextRef="#ctx0" brushRef="#br2" timeOffset="28931.549">3754 446,'-2'0,"2"0,-2 0,0 0,1 0,0 0,0 0,-1 0,0 0,1 1,-1-1,2 1,-2 0,-16 6,11-4,-23 13,-1 2,2 0,-21 17,48-33,1-1</inkml:trace>
  <inkml:trace contextRef="#ctx0" brushRef="#br2" timeOffset="28932.549">3656 516,'0'0,"1"1,0 2,1 3,1 0,3 2,-1 1,1 1,0 2,2-1,1 2,2 0,-1-2,-3-2,-1-4,-4-2</inkml:trace>
  <inkml:trace contextRef="#ctx0" brushRef="#br2" timeOffset="28933.549">3962 548,'0'0,"0"0,0 0,4 0,1 0,3 1,2-1,1 0,2 1,1-1,0 1,-2-1,-3 0,-3 0,-3 0</inkml:trace>
  <inkml:trace contextRef="#ctx0" brushRef="#br2" timeOffset="28934.549">4298 392,'-1'1,"-1"1,0-1,0 1,-2 0,1-1,1 0,0 1,0-1,0 1,-1 0,0 2,0 0,0 0,0 0,0 0,1 0,-1 0,1 1,1-1,-1 2,1-2,-3 8,1 0,1 1,0 5,1-9,0-1,1 1,0-1,1 1,0-1,1 1,0-1,0 0,1 3,-1-7,-1-1,1 1,-1 0,1 0,1 0,-1-2,1 2,0 0,0-2,0 1,-1 0,2 1,0-2,-2 0,2 0,0 1,0-2,-1 2,4-1,-3-1,1 1,-1-1,1 0,-1-1,1 1,-1-1,2 0,-2 0,1 0,0-1,-1 1,4-2,-2 0,0 1,-1-1,1-1,0 0,-1 0,0 0,0 0,0-1,2-1,-1-1,1-1,-1 1,0-1,-1 0,1 0,-1 0,-1-1,1-1,-1 1,0-1,-1 2,-1-3,1 0,-1 5,-2 0,1 0,0-1,-1 2,0-2,0 1,-1 0,0 0,1 0,-2 0,0 0,1-2,0 4,0-1,-2 1,1-1,0 1,0 0,0-1,-1 1,0 0,1 0,-2 0,1 1,1-1,-2 0,0 1,-1-1,0 0,0 1,0-1,0 2,0 0,0-1,-1 1,1 0,-1 0,2 1,-2 0,1 0,-1 0,1 1,-1 0,1 0,0 0,-1 1,-3 1,7-2,0 0</inkml:trace>
  <inkml:trace contextRef="#ctx0" brushRef="#br2" timeOffset="28935.549">4831 246,'-2'-15,"-2"-1,-5-11,7 21,0 0,0 1,-1-1,0 2,1-1,-2 0,0 0,1 0,-2 1,3 1,0 2,1-1,-1 0,-1 1,1 0,0 0,-1-1,1 1,0 0,-1 0,0 0,1 1,0-1,-1 1,0 0,1 0,0 0,-1 0,-1 0,3 0,-4 0,2 1,0-1,0 2,0-1,1 0,-1 1,0-1,0 0,2 1,-3-1,2 2,0-1,0-1,0 2,0-1,-1 0,2 1,-1-1,-1 3,0 0,1 1,-1 0,1 1,0 0,1-1,-1 0,2 0,-1 1,0 4,1 7,0 0,4 16,3 11,3 0,2 3,-1-3,-1 0,-1 5,-8-33,0-1,0 0,-2 4,-1-10,2 0,-2-1,1 0,-2 2,-4 6,6-12,-1-3</inkml:trace>
  <inkml:trace contextRef="#ctx0" brushRef="#br2" timeOffset="28936.549">4603 428,'0'0,"3"-1,3 0,3 0,5-2,3 0,3 2,2-1,2 1,3 1,0-1,-5 2,-4-1,-8 0,-3 0</inkml:trace>
  <inkml:trace contextRef="#ctx0" brushRef="#br2" timeOffset="28937.549">5141 266,'0'-15,"0"-5,0 1,-3-11,3 24,-1 1,-1-1,1 2,-1-1,0 0,0-1,0 2,0-1,-1 0,0 1,-1-3,1 5,3 1,-2-2,0 2,-1-2,2 3,-1-2,0 1,0 0,-1-1,2 1,-1 0,-1 0,0 0,1 1,0 0,-1-1,1 1,0-1,-1 1,0 0,1 0,0 1,-1-1,1 1,-1-1,1 0,0 0,-1 1,1 0,0 0,0 0,-1 1,1-1,1 1,-2-1,2 0,-2 1,1 0,1 0,0 0,-1-1,1 1,-2 2,0 1,0 1,0 1,1-2,0 2,0-1,0 0,0 2,0 11,-3 16,4-7,0-1,2 0,1 0,2 0,0-1,1 1,2 0,4 11,-2-13,-1-4,-1 1,-1 1,2 11,-8-26,0 0,1-1,-1 2,-1-1,1 3,-1-6,0 0,-1 1,1-1,-1 1,0-2,0 2,-1-2,0 2,1-3,0 0</inkml:trace>
  <inkml:trace contextRef="#ctx0" brushRef="#br2" timeOffset="28938.549">4940 386,'0'0,"2"0,3 0,2 0,4 0,3 0,3 0,3 1,4-1,-4 0,-3 0,-6 0,-5-1</inkml:trace>
  <inkml:trace contextRef="#ctx0" brushRef="#br1" timeOffset="28940.549">4417 1816,'4'2,"1"1,-1 1,-1-1,0 1,1 0,-1-1,1 1,-1 0,0 1,1 3,2 1,8 13,0 1,-1 1,-1-1,-1 2,-2 1,0-1,1 13,-6-22,-1 0,-1 1,-1 0,0-1,-1 0,-1 1,0-1,-1 0,-1 1,-1-1,0 0,-5 12,-14 22,-2 0,-7 7,13-23,-20 31,37-61</inkml:trace>
  <inkml:trace contextRef="#ctx0" brushRef="#br0" timeOffset="28941.549">0 3481,'812'0,"-811"0</inkml:trace>
  <inkml:trace contextRef="#ctx0" brushRef="#br1" timeOffset="28942.549">1101 2192,'-4'75,"4"-1,2 1,4 8,6 9,3 0,11 24,-23-104,2 10,5 11,-8-28,0 1,0-1,1 0,0 1,1-2,-1 2,1-2,-1 2,1-3,-1-2</inkml:trace>
  <inkml:trace contextRef="#ctx0" brushRef="#br1" timeOffset="28943.549">1067 1995,'0'-2,"0"1,1-1,-1 1,1-1,-1 0,1 1,-1-1,1 2,0-2,0 0,-1 2,1-2,0 1,0 0,0-1,0 2,1-1,-2-1,3 1,0-1,0 1,-1-1,1 0,0 1,0 0,0 0,3 0,6-1,-1 0,0 0,0 2,6 0,5 0,0 2,0 0,0 1,-1 2,0 0,2 1,-13-2,1 0,0 0,0 1,-1 0,0 1,0 0,-1 1,1 0,-2 0,1 1,-1 0,2 3,-5-5,-1 1,0-1,0 1,0-1,-1 2,0-1,-1 0,1 0,-1 0,0 1,-1 0,1 7,-2-5,0 0,-1 0,0 1,0-1,-1 0,0 0,-1 1,0-2,-2 4,-1 0,1-1,-2 1,0-2,0 2,-1-3,-1 2,1-2,-2 1,0-2,0 0,0 1,-2-2,1 0,-7 3,11-8,1 0,-1-1,0 0,1 0,-1 0,0-2,0 1,0 0,0-1,1 0,-1 0,0-1,0 0,0 0,0-1,1 0,-1 0,0-1,1 1,-1-1,1 0,0-1,1 0,-2 0,2 0,-1-2,-1-2,5 6</inkml:trace>
  <inkml:trace contextRef="#ctx0" brushRef="#br1" timeOffset="28944.549">1694 2116,'6'3,"1"1,1-2,-1 1,0 0,6 0,3 1,2 1,1 0,1-2,-1 0,0-1,11-1,-22-1,1 0,0-1,-1 0,1 0,0-1,0 0,-1 0,0-2,0 1,0 0,0-1,0 0,2-3,-7 5,0 0,-1 0,0-1,1 1,-1 0,0-1,0 0,-1 1,2-1,-2 1,1-1,-1-1,0 1,0 0,1 0,-2 0,0 0,1 0,0-1,-1 1,0 0,0-2,-1 1,0-1,1 0,-1 1,-1-1,1 0,-1 2,1-2,-2 1,1 0,0 0,-1 0,0 1,1-1,-1 0,-3-1,-1-2,1 1,-2 1,0-1,0 2,0-2,-1 2,1 1,-1-1,0 1,0 0,0 0,-1 2,-3-2,0 1,1 1,-1 0,-1 1,2 1,-1-1,0 2,-7 2,9-2,0 2,0-1,1 2,0-1,0 2,0-1,1 1,0 0,0 1,1 0,-1 0,1 2,1-2,-1 2,2 0,-1 0,-1 4,3-6,2 1,-1-2,1 2,0 1,-1-2,2 1,1 1,-1-2,1 2,0-1,0 1,1-1,0 0,1 1,0-1,-1 1,3-1,-2 0,1 0,2 0,-1 0,0-1,1 3,3 1,1 0,0 0,0 0,2-1,-1-1,0 0,2 0,-1-1,1 0,0 0,1-1,0 0,5 1,1 0,0 0,0-2,0-1,1 1,0-3,-1 0,5 0,-9-2,0-1,1 0,-1 0,1-2,-1 0,0-1,-8 2</inkml:trace>
  <inkml:trace contextRef="#ctx0" brushRef="#br1" timeOffset="28945.549">2562 2194,'3'-3,"-2"0,1-1,0 0,0 1,-1-1,0 0,0 0,0 0,0 1,-1-1,1 0,-1 0,0 0,0 0,0 0,-1 1,0-2,0-2,-1 0,1 0,-2 0,1 0,0 1,-1-1,-1 1,-3-6,3 6,-1 0,1 0,-2 0,1 1,-1 0,1 0,-1 0,0 1,-1 0,1 0,-1 1,1 0,-1 0,0 0,-4 0,4 1,-2 0,1 1,1 0,-2 0,2 1,-2 0,1 1,0 0,0 0,0 1,0 0,0 1,0-1,-1 2,0 0,0 0,1 1,0 0,0 0,0 0,1 2,-1-1,2 1,-1 0,1 0,0 0,0 1,1 0,0 0,0 1,1-1,0 1,0 0,1 0,1 0,0 1,0-1,1 0,-1 1,2 0,-1-1,2 1,-1-1,2 1,-1-1,1 2,1 1,1-1,-1 1,2 0,0-2,0 1,1 0,0 0,1-1,1-1,0 0,5 7,-8-12,-1 0,0 0,1-1,0 1,0-1,0 0,1 0,-1 0,0-1,1 0,0 0,-1 0,2-1,-2 1,1-2,0 0,1 1,-1-1,-1 0,1-1,0 1,0-1,0-1,1 1,3-3,0 0,-1 0,1-1,-1 0,0 0,0-1,-1-1,1 0,-2 0,0 0,3-3,0-2,0 0,0-1,-2-1,1 1,-2-1,0 1,0-6,-6 17,10-30,-10 30,-1-1,0 2,1-1,-1 0,0 0,0-1,0 1,0 1,0-2,-1 2,1-2,0 1,-1 0,0 0,0 0,1 2,0 0,0-1,0 1,0 0,0 0,0-1,0 1,0 0,0 0,-1 0,1 0,0 0,0-1,-1 1,1 0,0 0,-1 0,1 0,0-1,-1 1,1 0,0 0,0 0,0 0,0 0,-1 0,1 0,0 0,-1 0,1 0,-7 5,6-2,-1-2,1 2,0-1,-1 0,1 1,0 0,0 3,0-1,1 1,0-1,0 0,0 1,0-1,0 1,1-1,1 0,-2 1,2-2,0 2,1 2,0-2,-1-1,1 0,0 0,0 0,0-1,1 1,0 0,0-1,0-1,1 1,-2 0,7 2,-3-1,1-2,0 1,0-1,1-1,-1 1,1-2,-1 1,1-1,0 0,2-1,-6 0</inkml:trace>
  <inkml:trace contextRef="#ctx0" brushRef="#br1" timeOffset="28946.549">2840 1637,'13'165,"-6"-104,-4-25,45 347,-45-361,7 18,-8-33,1 0,-1-1,1 0,1 0,-1 0,1 1,4 3,-3-4,-1-4</inkml:trace>
  <inkml:trace contextRef="#ctx0" brushRef="#br1" timeOffset="28947.549">3187 2005,'0'0,"-2"2,-4 1,-5 3,-2 3,-5 3,-3 2,-3 3,-1 1,-2 1,-1 1,1 0,1 0,4-1,3-5,8-4,3-4,4-3</inkml:trace>
  <inkml:trace contextRef="#ctx0" brushRef="#br1" timeOffset="28948.549">3049 2128,'9'10,"88"89,-79-82,2-1,0-1,1 0,11 4,-8-7,16 7,-34-17</inkml:trace>
  <inkml:trace contextRef="#ctx0" brushRef="#br1" timeOffset="28949.549">3489 1771,'-10'9,"0"1,1 1,0 0,1-1,1 2,0 0,0 1,1-1,0 0,2 2,-3 4,0 8,1-2,2 2,0-1,1 1,1 18,3-17,0 0,1 0,2-1,0 1,4 8,-4-22,0 0,1 0,0 0,0-1,2 0,0 0,0 0,1-2,0 1,1 0,4 3,-7-9,0 1,1-1,0 1,0-2,0 0,0 0,1 0,0-1,-1 0,2 0,1-1,-4 0</inkml:trace>
  <inkml:trace contextRef="#ctx0" brushRef="#br2" timeOffset="-122712.626">516 5440,'-2'-6,"1"0,0 0,0 0,1 0,0-1,0 1,0 0,1 0,1 0,-2-1,2 1,-1 0,2 1,-1-1,0 0,4-4,7-15,2 1,0 0,2 1,0 1,2 0,0 1,1 2,4-2,39-38,11-9,-57 54,1 0,1 2,10-6,-4 4,1 2,1 0,0 1,1 2,0 1,-1 1,2 2,0 1,0 1,19 1,-17 2,0 3,26 4,61 17,-69-13,-2 1,0 1,-1 2,15 9,36 20,-40-16,33 9,-74-31,84 28,-79-29,0 0,-1-2,22 1,-13-2,0-2,0-1,0-1,0-2,-1-1,1-2,-2 0,17-6,-33 7,0 1,1-1,-1-1,-1 0,0-1,0-1,0 1,-1-1,-1 0,8-9,9-17,-1-1,11-22,-23 38,12-24,-2 0,-2-3,-1-1,45-145,-64 189,24-65,20-40,36-63,-44 95,2-10,-17 36,14-23,-25 58,-1 1,0 0,2 1,1 0,-1 0,10-7,-5 6,2 2,15-11,-22 17,0 0,0 2,1 0,0 0,8-2,-10 5,-1 0,0 1,1 0,-1 1,9 0,12 2,4 2,-10 1,-1 0,0 2,-1 1,20 9,-26-10,0 0,-1 1,0 1,-1 1,0 0,0 1,-1 0,-1 1,0 0,-1 1,5 7,4 8,-2 1,0 1,-1 2,39 96,-32-70,2 3,-3 2,10 44,-4 32,-3-14,-3-38,8 14,-20-72,0-2,10 17,33 51,-29-51,111 177,-126-207,1 0,0-1,1 0,13 10,-3-5,0-1,17 9,-20-12,1 0,11 13,6 4,-26-22,2-1,-1 0,0-1,1 0,1-1,6 2,7 0,-1 0,1-3,0 1,-2-2</inkml:trace>
  <inkml:trace contextRef="#ctx0" brushRef="#br1" timeOffset="-37641.896">3913 1805,'-6'0,"0"0,-1 0,2 1,-1 1,0-1,0 1,1-1,-1 2,0-1,1 1,-1-1,2 2,-2-1,2 1,-1-1,0 1,1 0,0 1,0-1,0 1,0 0,1 0,0 0,0 0,-1 4,-5 11,1-1,0 1,2 0,0 1,1 0,1 0,0 11,3-17,1 0,0 0,0 0,2 1,0-2,1 1,0 0,2-1,0 1,5 12,0-7,1 0,-1 0,3-1,10 12,-18-24,1-1,0 1,0-2,0 1,1 0,0-1,0 0,1 0,-1-1,1 0,0 0,0-1,6 2,-9-5,0 2,0-2,0 1,1-1,-1 0,1 0,-1 0,0-1,0 0,0 0,1-1,2 0,0-1,0-1,-1 1,0-2,0 1,-1 0,1-2,-1 2,1-3,4-5,1 0,-2-1,0-1,0 1,-1-2,-1 1,6-15,-8 15,-1 0,0 0,-2 0,0-1,1 1,-2-1,-1 0,-1 1,0-7,0 3,-3 0,1 1,-2-1,0 1,-1-1,-1 1,-4-9,4 13,1 2,-1-1,-1 1,-1 0,0 0,1 1,-2 0,-4-3,7 7,-1 0,0 1,0 0,-1 1,0-1,1 1,-1 0,0 1,0 0,-1 1,1-1,-1 1,0 1,-3-1,1 1,-1 1,-1 0,3 1</inkml:trace>
  <inkml:trace contextRef="#ctx0" brushRef="#br2" timeOffset="176236.097">5395 199,'0'0,"1"1,-1 0,0-1,0 1,0-1,0 0,0 1,0 0,0-1,0 1,0-1,0 0,0 1,-1 0,1-1,0 1,0 0,-1-1,1 0,0 1,-1-1,1 1,0-1,0 1,-1-1,-11 13,8-8,-9 10,2 0,-1 1,2 1,-8 14,14-20,-1 0,0 1,2-2,0 2,0 0,2 0,-1-1,0 7,2 18,0-2,2 2,1-1,2 0,9 26,-12-50,2 0,0 0,0-1,1 1,0-1,1 0,4 5,-8-12,1 1,0 0,0-1,0 0,1 0,-1 0,1 0,0 0,0-1,0 0,0 1,0-2,0 1,1-1,-1 1,0-1,1 0,0 0,-1 0,2-1,-3 0</inkml:trace>
  <inkml:trace contextRef="#ctx0" brushRef="#br2" timeOffset="177753.468">5752 251,'-1'-1,"0"0,0 1,-1 0,1-1,0 1,0-1,-1 1,1-1,-1 1,1 0,0 0,-1 0,1 0,0 0,0 0,-1 0,0 0,2 1,-2-1,1 1,0-1,-1 1,1-1,-1 1,-1 1,-1-1,1 2,0-1,-1 0,1 1,1-1,-1 0,0 1,-4 5,1 0,1 1,-1-1,2 1,-1 0,1 1,-2 5,-2 10,1-1,-1 11,4-12,0 0,2-1,1 1,1 17,1-28,0 1,1 0,0 0,1 0,1-1,-1 0,2 1,0-2,1 2,-4-9,0 0,1 0,-1 0,1 0,0-1,0 1,0-1,1 0,0 0,-1 0,1-1,1 2,-1-2,0 0,0 0,0-2,1 2,-2-1,1 0,1-1,-1 1,0 0,0-1,1 0,-1-1,0 1,0-1,3 0,3-2,-1 0,-1 0,2-1,-2 1,0-2,0 0,0 0,0 0,-1-1,3-2,4-6,-1 1,-1-1,0 0,8-13,-10 12,-1 0,-1-1,-1 0,0-1,0 1,-1-1,-2-1,3-11,-6 18,1-1,-2 1,0-1,0 1,0-1,-3-5,2 9,-1 1,0-1,0 0,-1 0,-1 1,1 0,0 0,-1 1,-4-6,3 7,1-1,-1 2,0-1,0 0,0 1,-2 0,2 1,-1-1,0 1,-1 0,1 0,-1 0,-4-1,0 1,-1 0,1 1,-2 0,2 1,-8-1,15 2,1 0,0 0,0 0,0 1,0-1,0 1,0 0,0-1,-3 3,4-3</inkml:trace>
  <inkml:trace contextRef="#ctx0" brushRef="#br2" timeOffset="178582.412">6150 124,'9'5,"1"0,-1 2,-1-1,1 1,-1 0,0 1,0 1,-2-3,6 5,-2 1,1 1,-1-1,0 2,-2-1,0 2,-1 0,0-1,0 1,-2 1,0-1,-1 1,-1 0,0 0,0 0,-2 7,0 7,0-2,-3 2,0-2,-3 11,1-24,1 1,-1-1,-1 1,0-1,-1 0,-1-1,0 0,-6 9,9-18,-1 0,1 1,0-2,-2 1,1 0,0-1,-3 3,4-5,1 0,0 0,-1 0,1 0,-1-1,1 0,-1 0,0 0,0 0,0 0,0 0,0-1,-2 0,4 0</inkml:trace>
  <inkml:trace contextRef="#ctx0" brushRef="#br3" timeOffset="-131509.25">3348 3619,'352'-94,"-343"92</inkml:trace>
  <inkml:trace contextRef="#ctx0" brushRef="#br3" timeOffset="-130884.006">4242 3380,'354'-94,"-346"91</inkml:trace>
  <inkml:trace contextRef="#ctx0" brushRef="#br3" timeOffset="-130321.334">5109 3148,'375'-101,"-366"99</inkml:trace>
  <inkml:trace contextRef="#ctx0" brushRef="#br3" timeOffset="-129790.096">6076 2889,'195'-53,"-189"52</inkml:trace>
  <inkml:trace contextRef="#ctx0" brushRef="#br3" timeOffset="-107302.469">5094 3722,'17'-4,"1"0,-1 1,3 0,7-1,83-11,2 6,52 3,-95 3,-64 3</inkml:trace>
  <inkml:trace contextRef="#ctx0" brushRef="#br3" timeOffset="-106802.156">5360 3482,'-7'24,"3"0,-1 1,2-1,1 0,1 2,0-9,-4 114,9 64,19 130,-10-163,-12-142,1-8,-1 0,-1-1,0 1,-1 0,0 1,1-13,0 0,0 0,0 1,0-1,0 0,0 0,0 0,-1 0,1 1,0-1,0 0,0 0,0 1,0-1,0 0,-1 1,1-1,0 0,0 0,0 0,0 0,0 0,0 0,-1 0</inkml:trace>
  <inkml:trace contextRef="#ctx0" brushRef="#br3" timeOffset="-106411.147">5023 4207,'5'-4,"0"-1,1 0,0 1,0 1,0-1,1 1,0-1,-1 2,3-1,0-1,43-15,32-8,57-9,-59 16,-68 16</inkml:trace>
  <inkml:trace contextRef="#ctx0" brushRef="#br3" timeOffset="-105989.842">5771 3307,'0'0,"0"0,0 0,0 0,1 3,0 1,2 4,4 3,2 4,3 1,4 3,4 2,-3-3</inkml:trace>
  <inkml:trace contextRef="#ctx0" brushRef="#br3" timeOffset="-105505.27">5631 3574,'116'-2,"-47"-1,-43 3,111 0,-102 1,0 2,31 7,-54-8,-5 1</inkml:trace>
  <inkml:trace contextRef="#ctx0" brushRef="#br3" timeOffset="-105114.66">5748 3657,'-12'17,"1"1,1 1,1 0,-1 3,-26 79,13-22,3 0,4 1,3 1,4 0,2 24,7-101,-1 19,1-1,1 0,0 0,2 0,0 0,-2-17</inkml:trace>
  <inkml:trace contextRef="#ctx0" brushRef="#br3" timeOffset="-104504.705">5971 3776,'-13'18,"1"0,1 0,1 2,-6 13,5-9,-23 48,-19 65,38-90,2 2,2-1,-2 28,12-71,-1 8,1 0,1 10,0-20,0 0,0 0,0-1,0 1,0-1,1 1,0 0,0-1,0 0,0 1,1 0,-2-1,2 0,0 1,-1-2,1 2,-1-3,0 1,0 0,0 0,1-1,-1 1,0 0,1-1,-2 1,2-1,0 0,-2 1,2-1,-1 0,0 0,1 0,-1 0,1 0,-1 0,0 0,1-1,-2 1,2-1,-1 1,1-1,6-2,-1 0,-1 0,7-5,-5 4,56-31,-2 1,26-20,-78 48,-6 1</inkml:trace>
  <inkml:trace contextRef="#ctx0" brushRef="#br3" timeOffset="-104161.39">6133 4162,'0'0,"0"0,0 3,0 4,1 7,0 5,3 6,1 5,3 2,2 2,1 0,4-2,-3-7,-2-7,-3-6,-4-7</inkml:trace>
  <inkml:trace contextRef="#ctx0" brushRef="#br3" timeOffset="-103598.643">6349 3810,'3'-1,"0"0,0-1,0 2,1-2,-1 1,0 1,1-1,-1 1,1 0,-1 0,0 0,2 0,5 0,199-6,-31 2,34-2,-204 6</inkml:trace>
  <inkml:trace contextRef="#ctx0" brushRef="#br3" timeOffset="-103161.08">6742 3484,'-28'47,"2"1,-1 7,-40 101,1 15,8 3,-23 118,79-279,-3 7,1 0,1 0,0 1,2 6,1-27,1 17,-1-17,0 1,0-1,0 1,0 0,0 0,0-1,0 0,1 1,-1-1,0 1,0 0,1-1,-1 0,1 0,-1 1,1-1,-1 1,0-1,0 1,1-1,-1 0,1 0,-1 1,1-1,2-1,-1 0</inkml:trace>
  <inkml:trace contextRef="#ctx0" brushRef="#br3" timeOffset="-102738.812">6581 3989,'8'3,"-1"0,0 0,0 1,0 0,-1-1,2 2,36 30,-34-27,128 115,-1 11,-50-49,-79-78,1 3,0-2,1 1,0-2,1 1,7 4,-14-10,-1-2</inkml:trace>
  <inkml:trace contextRef="#ctx0" brushRef="#br2" timeOffset="10785.424">23639 3257,'0'2,"0"-1,-1 2,1-1,-1 0,1 0,-1 0,0 1,0-2,1 1,-2 0,1 0,-1 1,-20 23,5-8,7-2,0-1,1 1,0 1,2-1,0 1,1 1,0-1,2 0,0 2,1-1,-1 5,2 5,1 0,1 1,2-1,1 1,1-1,7 27,-7-42,0 1,1 0,0-1,1 1,1-1,1 1,-3-7,-1-1,0 1,1-1,0-1,0 1,1-1,-1 0,2 0,-1 0,0-1,1-1,3 4,-7-7,-1 2,1-1,-1-1,1 1,-1 0,1-1,0 1,0-1</inkml:trace>
  <inkml:trace contextRef="#ctx0" brushRef="#br2" timeOffset="11926.766">23794 3477,'0'0,"0"0,0 0,0 1,0-1,0 0,1 1,-1-1,0 1,0-1,0 0,1 0,-1 0,0 1,0-1,0 0,0 1,1-1,-1 0,0 0,1 1,-1-1,0 0,1 0,-1 1,1-1,-1 0,0 0,0 0,0 0,1 0,-1 0,1 0,-1 0,1 0,-1 0,0 0,0 0,18 2,-16-2,102 2,55-6,-132 2,-25 2</inkml:trace>
  <inkml:trace contextRef="#ctx0" brushRef="#br2" timeOffset="12551.829">23952 3285,'-13'77,"2"-1,4 1,2 0,5 9,1-50,5 32,-4-54,1-1,1 0,-1 0,1-1,1 1,5 8,-8-18,-1 0,1 1,0-1,0 0,1 0,-1-1,0 1,1 0,0-1,0 0,-1 0,1 1,0-2,0 1,1 0,-1 0,0-1,1 0,-1 0,1 0,-1-1,1 1,0 0,-1-1,1 0,0 0,0 0,-1 0,1-1,-1 0,1 1,-1-1,0-1,4 0,2-2,0-1,0 1,1-2,-2 1,1-1,-2-1,2 1,-2-1,1-1,2-5,-7 10</inkml:trace>
  <inkml:trace contextRef="#ctx0" brushRef="#br2" timeOffset="13286.41">24359 3275,'3'0,"-1"1,0-1,0 1,0-1,1 1,-2 0,1 0,0-1,-1 2,2-1,-2 0,1 1,-1-1,1 0,0 1,-1 0,1 0,-1-1,0 1,0 1,4 4,0 2,-1-1,-1 1,1 2,1 2,7 19,-2 0,-2 0,-1 2,-1-1,-2 1,-1-1,-1 1,-2-1,-2 1,-1 0,-2-1,-5 18,9-41,-2 0,0 0,0 0,-1 0,0-1,-1 0,1 0,-2 0,-5 7,10-16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05:29:23.539"/>
    </inkml:context>
    <inkml:brush xml:id="br0">
      <inkml:brushProperty name="width" value="0.35" units="cm"/>
      <inkml:brushProperty name="height" value="0.35" units="cm"/>
    </inkml:brush>
    <inkml:brush xml:id="br1">
      <inkml:brushProperty name="width" value="0.2" units="cm"/>
      <inkml:brushProperty name="height" value="0.2" units="cm"/>
    </inkml:brush>
    <inkml:brush xml:id="br2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478 235,'0'6945,"0"-6946</inkml:trace>
  <inkml:trace contextRef="#ctx0" brushRef="#br0" timeOffset="1">357 7175,'-13'0,"11"0,7 0,7390 0,-7390 0</inkml:trace>
  <inkml:trace contextRef="#ctx0" brushRef="#br0" timeOffset="2">1 724,'275'-423,"-270"413</inkml:trace>
  <inkml:trace contextRef="#ctx0" brushRef="#br0" timeOffset="3">268 312,'90'-137,"-86"131</inkml:trace>
  <inkml:trace contextRef="#ctx0" brushRef="#br0" timeOffset="4">332 214,'137'-211,"-134"208</inkml:trace>
  <inkml:trace contextRef="#ctx0" brushRef="#br0" timeOffset="5">520 78,'-8'-19,"6"15,5 13,329 736,-332-745</inkml:trace>
  <inkml:trace contextRef="#ctx0" brushRef="#br0" timeOffset="6">7091 6593,'877'568,"-871"-563</inkml:trace>
  <inkml:trace contextRef="#ctx0" brushRef="#br0" timeOffset="7">7025 7701,'922'-533,"-920"533</inkml:trace>
  <inkml:trace contextRef="#ctx0" brushRef="#br0" timeOffset="8">595 5217,'-3'-3,"1"2,1-2,-2 0,1 1,0-1,1 0,0 1,-1-1,0-1,1 2,0-2,0 2,1-2,-1 1,1 0,-1-1,1 2,0-5,1-6,0 1,0-1,1 0,2-3,7-31,3 0,5-7,39-92,-45 116,108-248,93-148,-99 229,-64 119,28-31,-60 84,1 2,1 0,1 2,1 0,10-6,-22 19,0 1,1 0,0 1,1 0,-1 1,2 0,-4 2,0 0,-1 2,1-1,0 1,0 0,-1 1,1 0,9 1,-3 2,0 0,0 2,-1-1,1 1,-1 2,0 0,-1 0,0 1,7 5,9 8,0 2,-1 1,15 18,5 9,-3 1,31 50,71 124,20 72,-11-18,-92-176,47 57,-75-113,20 16,-33-39,0-2,1-1,12 7,-20-18,0 1,1-3,0 1,0-2,1 0,2 0,-6-4,0 0,0 0,0-2,1 0,-1-1,1 0,-1-2,9 0,-6-2,0 0,1-2,-1 0,-1 0,1-1,-1-2,0 0,-1-1,0 0,0-2,-1 1,13-12,-5 0,-1 0,-1-1,-1-1,-1 0,-1-1,-1-2,5-11,2-11,-1-2,-2 0,10-43,31-165,1-130,-16-2,2-18,22-1,-30 233,24-46,-35 134,26-51,-36 97,2 0,2 2,2 0,3-1,-17 26,2 1,0-1,1 1,0 0,1 2,1 0,0 0,-9 8,0 1,0-1,1 1,-1 0,1 1,0 0,1 0,-2 1,1 0,1 1,0-1,-1 2,0 0,0 0,1 1,5 1,-4 1,-1-1,1 2,-1-1,0 2,0 0,0 0,-1 1,0 0,0 0,0 0,-1 2,10 8,-2 1,-1 0,1 2,7 12,1 7,-1 1,-1 1,-3 1,-1 0,4 21,4 24,-3 2,0 22,8 89,2 116,-10 204,-17-282,14 380,29-1,36-51,-32-308,22 41,-42-184,16 27,-33-101,2-1,1 0,2-1,2-1,6 4,-6-13,1 0,0-2,2 0,2-2,0-1,1-1,2-1,88 64,-82-57,-21-17,0 0,0-2,2 0,5 2,11 2,30 7,-23-7,19 5,-56-17</inkml:trace>
  <inkml:trace contextRef="#ctx0" brushRef="#br0" timeOffset="9">4545 6767,'-17'351,"-4"102,21-441,0 2,0-1,1 0,1 1,-1-10,0-4</inkml:trace>
  <inkml:trace contextRef="#ctx0" brushRef="#br1" timeOffset="19">1827 2376,'-24'51,"-12"15,24-44,-142 240,83-155,-33 35,95-131,-1 3,0-3,-1 1,-8 6,19-18,0 1,0-1,-1 0,1 0,0 1,0-1,0 0,0 0,0 1,0-1,-1 0,1 0,0 0,-1 0,1 1,0-1,-1 0,1 0,0 0,-1 0,1 0,-1 0,1 0,0 0,-1 0,1 0,0 0,0-1,0 1,0-1,0 1,0-1,0 1,0-1,0 1,0-1,0 1,0 0,1-1,-1 1,0-1,0 1,0 0,1 0,-1 0,1-1,1-3,0 2,1-2,0 1,0 1,0-2,0 1,0 2,1-2,-1 1,1 0,0 0,0 0,-1 0,2 1,10-4,0 1,1 0,0 2,33-7,2 3,2 2,104-1,-152 5,169 0,57 0,-225 0,-1 0,2 0,-2-1,5-1,-9 1,-1 1</inkml:trace>
  <inkml:trace contextRef="#ctx0" brushRef="#br1" timeOffset="20">1802 2483,'7'22,"0"0,1-1,2 0,-1-1,3 0,0 1,28 38,13 13,-45-61,27 35,37 48,-65-86,1 0,0 0,0 0,6 4,-9-10</inkml:trace>
  <inkml:trace contextRef="#ctx0" brushRef="#br1" timeOffset="21">2405 2331,'-5'150,"7"-1,6 0,10 37,-16-173,-1-6,0 0,0 0,1 0,0 4,4-3,-6-7,0-1,0 0,0 1,0-1,0 0,0 0,1 0,-1 1,0-1,1 0,-1 0,0 0,1 0,-1 0,0 0,1 0,-1 0,1 0,-1 0,0 0,1 0,-1 0,0 0,1 0,-1 0,1 0</inkml:trace>
  <inkml:trace contextRef="#ctx0" brushRef="#br1" timeOffset="22">2428 2351,'1'3,"1"1,-1-2,1 2,-1-2,1 2,0-1,0-1,0 1,0 0,1-1,0 1,-1 0,3 1,389 421,-345-369,44 49,-91-103,-1-1,-1-1,0 1,1 0,0 0,0 0,0 0,0-1,1 1,-1 0,-1-1,1 0,0 0,0 1,1-1,-1 0,0-1</inkml:trace>
  <inkml:trace contextRef="#ctx0" brushRef="#br1" timeOffset="23">2993 2251,'-3'9,"0"0,1 0,-1 1,2 5,-4 40,3 19,5 20,9 74,-6-93,-3-24,3 21,2 4,-5-62</inkml:trace>
  <inkml:trace contextRef="#ctx0" brushRef="#br2" timeOffset="24">5961 4043,'-24'51,"-12"15,24-43,-144 243,84-158,-33 35,95-131,0 1,0-1,-1 0,-7 6,18-18,0 1,-1-1,1 0,0 0,0 1,-1-1,1 0,0 0,0 1,-1-1,1 0,0 0,-1 0,1 0,0 1,-1-1,1 0,0 0,-1 0,1 0,-1 0,1 0,0 0,0 0,0 0,-1 0,1 0,0-1,0 1,0-1,0 1,0-1,0 1,1-1,-1 1,0 0,0 0,0 0,0-1,0 1,0-1,0 1,0 0,0-1,1 1,-1-1,3-3,0 2,-1-2,1 2,0-2,0 1,1 1,-2-1,2 1,-1 0,1 0,0 0,0 0,-1 1,2-1,10-3,1 0,0 2,0 0,34-6,1 3,3 2,105-1,-154 5,171 1,58-2,-228 1,-1 0,2 0,-1-1,4-1,-9 1,-1 1</inkml:trace>
  <inkml:trace contextRef="#ctx0" brushRef="#br2" timeOffset="25">5936 4151,'7'23,"1"-2,0 1,1-2,2 2,0-2,1 0,29 40,13 13,-46-61,26 34,40 49,-66-86,-1-1,2 0,-2 0,8 3,-11-9</inkml:trace>
  <inkml:trace contextRef="#ctx0" brushRef="#br2" timeOffset="26">6547 3997,'-5'152,"7"-2,6 2,11 35,-18-173,0-7,0 1,0-1,0-1,3 5,0-3,-4-7,1-1,-1 0,0 1,0-1,1 0,-1 0,0 1,1-1,-1 0,0 0,1 0,-1 0,0 1,1-1,-1 0,0 0,1 0,-1 0,0 0,0 0,0 0,1 0,-1 0,0 0,1 0,1-1</inkml:trace>
  <inkml:trace contextRef="#ctx0" brushRef="#br2" timeOffset="27">6570 4017,'2'3,"-1"1,1-1,-2 0,2 0,0 0,1 0,-2 0,1-1,1 1,-1 0,0-1,2 1,0 2,395 425,-350-374,46 50,-93-104,-2-1,1 0,0 0,0 0,0 0,0-1,0 1,0 0,-1 0,1-1,0 1,0-1,1 1,-1 0,0-1,0-1,-1 0</inkml:trace>
  <inkml:trace contextRef="#ctx0" brushRef="#br2" timeOffset="28">7142 3916,'-3'9,"0"1,1-1,-1-1,1 8,-2 39,2 21,5 19,9 76,-6-96,-3-23,2 21,4 4,-6-62</inkml:trace>
  <inkml:trace contextRef="#ctx0" brushRef="#br2" timeOffset="29">7904 4448,'1'70,"1"-1,9 31,-11-97,0-1,1 0,-1 0,0 0,1 0,-1 0,1 0,0-1,-1 1,1 0,1 1,-1-2,-1-1</inkml:trace>
  <inkml:trace contextRef="#ctx0" brushRef="#br2" timeOffset="30">7880 4218,'0'0,"0"0,0 0,2 1,0 1,5 2,2 2,2 1,-3-1,-2-3,-2 0</inkml:trace>
  <inkml:trace contextRef="#ctx0" brushRef="#br2" timeOffset="31">8326 4453,'-5'-3,"0"0,0 1,0 0,-1 0,1 0,0 0,-2 1,2 0,0 1,-1-1,-3 0,4 2,1-1,0 0,-2 1,2 0,-1-1,1 2,0 0,0-1,0 1,0 0,0 0,0 1,0-1,-3 3,2-1,0 2,0-1,0 0,1 0,-1 2,1-1,0 0,1 0,-1 0,1 1,0 0,1 0,-1 2,2-4,0 0,0 1,0 0,0-1,1 0,0 1,1-1,-1 0,1 1,0-1,0 0,1 1,-1-1,1 0,1 0,-1 0,0 0,2 0,1 3,2 1,-1-1,1-1,0 1,1-1,0 0,0 0,1-2,0 1,0 0,1-2,-1 0,0 1,9 1,-13-5</inkml:trace>
  <inkml:trace contextRef="#ctx0" brushRef="#br2" timeOffset="32">7398 4440,'-3'14,"0"-1,1 2,1-2,0 1,1 2,-1 1,-1 77,5 2,4-2,6 24,-11-111,-1 3,1 1,0-1,3 6,-4-14,0-1</inkml:trace>
  <inkml:trace contextRef="#ctx0" brushRef="#br2" timeOffset="33">7392 4456,'5'-3,"-2"1,2 0,-1 0,0-1,0 2,1 0,-1-1,0 1,4-1,6 1,-1-1,10 1,-12 1,1 0,-1 1,1 0,-1 0,0 2,1 0,-2-1,2 2,-2 0,-5-2,-1 1,1-1,-2 1,2 0,-2-1,1 2,0-1,0 0,-2 2,2-2,-2 1,0-1,1 0,-1 0,-1 1,0-1,1 1,-1 0,0 0,0 0,0-1,-1 1,0 0,1 3,-2 1,1 0,0 0,-2 0,0 0,0 0,0-1,-1 1,0-1,0 1,-1-1,0 0,-2 4,-1-2,0 1,-1-1,0 1,0-2,0 1,-2-1,5-4,0 0,1-1,-2 0,2-1,-1 1,-1 0,0-2,1 2,0-2,-2 1,2-1,-2 0,3-1,1 0,0 0,0 0,-1 0,1 0,0 0,-1-1,2 0,-2 0,2 0,-2 0,1-1,1 1,-1 0,-1-1,2 0,-1 0,1 1,0-2,-1 1,1 0,-1-3,1 3</inkml:trace>
  <inkml:trace contextRef="#ctx0" brushRef="#br2" timeOffset="34">8499 4125,'-5'28,"1"1,-1 17,2 58,3-97,1 298,0-298,-1 5,1 1,0 1,1-1,1-1,0 4,-2-14</inkml:trace>
  <inkml:trace contextRef="#ctx0" brushRef="#br2" timeOffset="35">8738 4470,'-1'0,"0"0,-1 0,0-1,0 1,1 1,-1-1,0 0,0 0,1 1,-1-1,0 1,0 0,-20 8,14-5,-30 15,0 3,2 1,-26 20,59-40,1-1</inkml:trace>
  <inkml:trace contextRef="#ctx0" brushRef="#br2" timeOffset="36">8617 4556,'0'0,"1"2,1 2,0 2,3 2,1 2,0 2,1 0,1 2,2 0,2 2,1 0,-1-2,-3-3,-2-4,-3-4</inkml:trace>
  <inkml:trace contextRef="#ctx0" brushRef="#br2" timeOffset="37">8996 4595,'0'0,"0"0,2 0,2 1,2-1,4 1,2-1,3 1,0-1,2 0,1 1,-3-1,-4 0,-3 0,-5 0</inkml:trace>
  <inkml:trace contextRef="#ctx0" brushRef="#br2" timeOffset="38">9414 4402,'-1'2,"-2"-1,0 1,1 0,-4 2,4-4,-1 2,0 0,1 0,-1 0,0 1,-2 1,2 1,-1 0,1 0,-1 0,1 0,0 1,1 0,-1-1,2 1,-1 0,-3 9,2 0,0 0,1 8,1-13,0 1,1 0,0-1,1 1,0-1,1 1,0 0,1-2,1 5,-2-10,0 1,-1 0,2-1,0 2,-1-2,1 0,1 0,-1 0,1 0,-1-1,1 1,0 0,1-1,-2 0,2-1,0 1,-1 0,1-1,3 1,-2-1,-1 0,1-1,0 0,-1 0,1 0,0-1,0 0,-1 0,1 0,0-1,0 0,3-1,-1 0,-1 0,0-1,0 0,0-1,0 1,-1-1,0 0,1-1,0-1,1-2,0 0,0 0,-1 0,1-1,-1 0,-1 0,-1-1,0 0,1 0,-2-1,0 1,-1-1,1-2,-2 6,-2 1,1 0,0 0,-1 0,0-1,0 0,-1 1,0 0,1 0,-2 0,0-1,0-1,0 4,1 0,-2-1,0 1,1-1,-1 1,0-1,0 2,0-1,0 1,-2-1,2 1,-1-1,0 2,-1-1,-2-1,1 0,0 1,0 1,-1 0,1 0,0 0,-1 1,1 0,-1 0,1 1,-2-1,2 2,-1-1,1 1,-1 0,1-1,-1 2,0 0,-4 2,8-3,2 1</inkml:trace>
  <inkml:trace contextRef="#ctx0" brushRef="#br2" timeOffset="39">10076 4221,'-4'-19,"0"-1,-7-13,8 26,1 0,-1 0,-1 0,1 1,-1 0,0 0,0 0,-1 0,0 0,2 3,1 2,0-1,-1-1,0 1,0 1,0 0,1-1,-1 0,-1 1,2 1,-2-1,2 0,-2 0,1 1,0-1,-1 1,2 0,-2 0,1 0,0 0,-2 1,1 0,0 0,0 0,1 0,0 1,-1 0,1 0,-1-1,2 1,-2 0,1 1,1-1,-1 1,0 0,1-1,-1 1,0-1,2 2,-3 1,1 2,-1 1,1-1,1 1,-1 0,1 0,1 0,0 0,0 0,0 6,1 8,0 1,4 19,5 14,4 0,2 4,-1-5,-2 0,-1 8,-9-42,-2-2,1 1,-2 5,0-12,0-1,-1 0,-1-1,0 1,-4 11,4-17,1-4</inkml:trace>
  <inkml:trace contextRef="#ctx0" brushRef="#br2" timeOffset="40">9792 4447,'0'0,"4"-1,3-1,5 1,4-3,6 1,2 1,4 0,3 0,1 2,1-1,-4 2,-8-1,-8 1,-5-1</inkml:trace>
  <inkml:trace contextRef="#ctx0" brushRef="#br2" timeOffset="41">10460 4245,'0'-17,"0"-8,0 0,-4-11,3 29,0 0,0 0,-1 1,0 0,-1 0,1-1,-1 1,0 0,0 0,-1 1,-1-3,2 5,2 1,-1 0,-1 0,1-1,0 1,-1 1,0-1,1 1,-1-1,0 1,1 0,-1 0,0 0,0 0,0 0,0 0,0 1,0-1,0 1,-1 0,2 0,-2 1,2-1,-1 1,-1-1,2 1,-1 0,-1 0,2 0,-1 0,1 0,-1 1,0 0,1 0,-1-1,1 1,-1 0,1 1,0-2,0 2,1 0,-1-2,-1 4,-1 2,0 0,1 1,0-1,0 1,1 0,0 0,-1 2,0 14,-3 18,5-7,0-2,2 1,1-1,3 1,0-1,1 0,3 0,5 15,-3-18,-1-3,-2 0,0 1,1 15,-8-33,0-1,0 1,-1 0,-1 0,0 4,-1-8,1 1,0-1,-1 1,-1-1,1 1,-1-1,0 0,-1 2,1-4,1-2</inkml:trace>
  <inkml:trace contextRef="#ctx0" brushRef="#br2" timeOffset="42">10210 4395,'0'0,"3"0,3 0,3 0,4 0,4 0,4 0,5 1,3-1,-3 0,-6 0,-6 0,-6-1</inkml:trace>
  <inkml:trace contextRef="#ctx0" brushRef="#br2" timeOffset="43">595 6483,'-2'0,"1"-1,-1 1,1 0,0-1,0 1,-1-1,1 0,0 0,-1 1,2-1,-1 0,-1 0,1 1,0-1,0-1,0 1,0 0,1 0,-1-1,1 2,-1-1,0-1,1 1,-1-1,1 1,-1 0,1 0,-1-1,1 1,0-1,0 1,-1-7,1 1,0-1,0 0,1 0,0 0,0 5,5-39,2 2,2-1,1 0,3 1,6-11,2 0,3 1,2 2,27-36,-33 53,1 2,2 1,1 0,1 2,2 0,0 2,8-4,-20 17,1 1,0 0,0 1,0 1,2 1,-2 0,2 2,0-1,0 3,0-1,0 2,1 0,-1 2,15 0,-10 3,-1 0,1 1,-1 1,0 1,0 2,0 0,2 4,4 1,-2 2,0 2,0 0,-1 2,-1 1,19 18,-3 2,14 18,73 92,-21-24,-18-28,5-4,4-5,3-3,65 38,-138-105,1-2,1 0,0-2,2-1,-1-1,2-3,0 0,8 1,-21-8,1 0,0 0,-1-3,1 0,0 0,-1-1,1-2,0 0,-2-1,2-1,-1-2,0 0,-2 0,4-3,-1-1,-2 0,0-3,-1 1,0-1,-1-1,0-1,-1 0,5-9,4-7,-2 0,-1-2,-2-1,6-13,8-27,11-36,20-82,-41 122,25-93,-7-1,-5-16,7-30,40-261,-32-149,-34 346,7 51,49-197,5-36,-67 381,0 1,4-1,4 1,2 2,9-13,40-79,-52 125,3 1,1 2,2-1,-12 21,0 1,2 1,-1 0,10-7,-15 14,0 1,1 0,1 0,-2 2,2-1,0 1,0 0,9-1,-16 5,1 0,0 0,-1 1,1 0,0 0,-1 0,2 1,-2 0,0 0,2 0,-2 0,1 0,-1 1,0 0,3 1,8 5,1 2,-2 0,8 5,-13-7,0 0,-1 0,0 0,-1 0,1 2,-2-1,0 1,0 0,14 26,8 25,-15-32,21 46,-4 2,-3 1,-4 2,-2 0,0 24,7 107,-8 1,-9 70,28 601,-1-537,7 63,-36-276,18 190,18-2,-32-255,3-2,4-1,1 1,43 122,27 67,-80-231,1 0,1-1,1 1,1-2,2 0,6 10,13 24,-14-20,1 0,0-2,3-1,16 14,114 116,-146-152,0 1,0-1,2 0,-1-1,1 0,7 2,-15-7,0 1,0-2,0 2,0-1,-1 1,1 0,0 0,2 4,-2-2,0-2</inkml:trace>
  <inkml:trace contextRef="#ctx0" brushRef="#br1" timeOffset="44">5422 703,'6'3,"-1"1,0 0,0 1,-1-1,1 0,-2 2,1-2,0 2,0-1,1 5,2 1,12 16,-2 3,-1-1,-2 0,0 2,-2 0,-1 1,2 16,-10-29,1 2,-1-1,-2 0,0 1,-1-1,-1 0,0 1,-2-1,-1 0,0 0,-1 0,-7 15,-16 27,-3 0,-9 9,16-28,-24 36,46-73</inkml:trace>
  <inkml:trace contextRef="#ctx0" brushRef="#br0" timeOffset="45">0 1654,'1008'0,"-1007"0</inkml:trace>
  <inkml:trace contextRef="#ctx0" brushRef="#br1" timeOffset="46">1309 1171,'-5'92,"4"1,3-1,7 10,5 13,5-1,13 30,-29-129,4 13,6 12,-11-33,0 0,2 0,-1-1,1 1,-1-1,2-1,-1 2,2 0,-2-4,-1-2</inkml:trace>
  <inkml:trace contextRef="#ctx0" brushRef="#br1" timeOffset="47">1266 925,'0'-2,"1"0,-1 1,0-1,1 0,0 0,-1 0,1 1,0-1,0 0,0 0,-1 1,2-1,-1 1,0-1,1 1,-1-1,0 2,1-2,1 0,0-1,1 2,0-1,-1 0,1 0,-1 1,1 0,3-1,7-1,0 1,1 1,-1 0,7 1,6 1,0 0,0 2,0 2,0 0,0 1,-1 2,-12-4,0 1,-1 0,0 1,0 1,-1 1,0-1,0 1,-1 1,1 0,-2 1,0 0,3 3,-7-5,-1 0,0 0,0 0,-1 1,1-1,-2 1,0 0,0 0,-1 1,1-1,-1 0,-1 9,-1-5,0 1,0-2,-1 1,-1 0,0 0,-2-1,2 1,-3-1,0 3,-2 1,0-1,-1 1,-1-1,0-1,-1 0,0 0,-2-1,1 0,-1-1,-1-1,0 1,-1-2,0 0,-9 4,15-10,0-2,1 2,-2-2,1 0,-1 0,1-1,-1 1,0-2,0 1,1-1,0-1,-1 0,0 0,1-1,-1 1,1-2,0 0,-1 1,1-2,1 0,-1 0,1 0,-1-1,1 0,1 0,-2-2,-1-3,7 7</inkml:trace>
  <inkml:trace contextRef="#ctx0" brushRef="#br1" timeOffset="48">2043 1075,'9'5,"0"-1,0 0,0-2,0 2,7-1,3 3,4 0,1 0,0-1,0-2,0-1,12 0,-25-2,0 0,0-1,-1 0,1-1,0-1,-1 1,1-1,-1 0,0-2,0 1,0-1,-1 0,5-4,-11 6,0 2,0-2,0 0,0 0,-1 0,1 0,0 0,-1-1,0 1,0-1,0 1,-1-1,1 0,0 0,-1 1,0-2,0 2,-1-2,0 2,1-2,-1 2,0-3,-1-1,1 2,-1 0,-1-1,0 0,0 1,1 0,-2-1,1 1,-1 0,0 0,0 0,0 1,-1-1,0 1,-2-3,-3-1,0 1,0 0,-1 0,0 0,0 2,-1 0,1-1,-1 2,0 0,0 1,0 0,-2 1,-3-2,0 2,0 1,0 0,0 0,1 2,-1 0,0 0,-10 5,13-3,-1 1,1 0,1 1,-1 2,0-1,2 1,-1 0,1 1,-1 1,1 0,2-1,-1 2,0 1,1-1,1 1,0 1,-2 3,5-6,-1 0,2 0,-1 1,2 0,-1-1,2 2,-1-1,1 0,0 0,2 1,-1-1,1 0,0 1,1-1,-1 1,2-1,0 0,1 0,-1 0,2 0,-1-1,2 1,0 2,4 2,1 0,-1-1,2 0,0 0,0-2,2 1,-1-1,1-1,1 0,0-1,0-1,2 1,5 2,0-2,1 0,1-1,0-1,0 0,0-2,1-2,3 1,-9-3,0 0,0-1,0-2,-1 0,1 0,0-1,-10 0</inkml:trace>
  <inkml:trace contextRef="#ctx0" brushRef="#br1" timeOffset="49">3121 1173,'3'-5,"0"2,-2-2,2 1,-1-1,0 1,-1-1,0 0,0 1,0-2,0 2,0-1,-1 0,0 0,0 1,-1-2,0 2,0-1,0-4,0 0,-2 0,0 1,1-1,-2 1,0 0,0 0,-5-7,4 8,0-1,-2 1,1 0,0 1,-1-1,0 1,0 0,-1 1,0 0,0 0,0 1,0-1,-1 2,0 0,-4-1,3 1,0 1,1 1,-2 0,1 1,1-1,-2 2,1-1,1 1,-2 1,1 0,0 1,1-1,0 2,-4 0,3 1,-1 0,1 1,0 0,-1 1,2 0,0 1,0 0,0 0,1 0,0 1,1 0,0 1,0 0,1 0,0 1,1-1,1 1,-1 1,1-2,1 2,0-1,1 1,0 0,0 0,1 0,1-1,1 1,-1 0,2 0,0 0,0 2,2 1,0-1,2 0,-1 0,1-1,1 1,0 0,1-2,1 1,0-1,0-1,9 8,-14-14,2 1,0-2,0 0,0 1,0-1,0 0,0-1,2 1,-1-1,0-1,0 1,0-1,0-1,0 0,1 0,-1 0,0 0,1-1,-1-1,1 1,-1-1,0-1,0 2,3-3,2-2,0 1,0-1,0-1,-1-1,0 0,0 0,-1-1,1 0,-2-1,1 0,1-4,2-2,0 0,-2-1,0 0,-1 0,-1-2,0 1,0-6,-8 21,13-38,-14 37,1 0,0 1,-1 0,0-1,1 0,-1 1,0-1,-1 1,1-1,0 0,-1 1,0 0,1-1,-1 0,-1 1,2 2,0-1,0 1,0 0,0-1,-1 1,1 0,0 0,0-1,0 1,0 0,0-1,0 1,-1 0,1 0,0-1,-1 1,1 0,0 0,-1 0,1 0,0 0,-1 0,1 0,-1 0,1 0,0 0,-1 0,1 0,0 0,-1 0,-7 7,6-5,0 1,0 0,1-1,0 1,0 0,-1 1,1 3,-1-1,2 1,-1 0,1 0,0 0,1-1,0 1,0 0,0-1,1 1,-1-1,2 1,2 3,-3-3,1 0,0-1,1 0,0 0,0-1,0 2,2-2,-2 0,1 1,1-2,-1 0,6 4,-2-2,1-2,1 0,-2 0,2-1,0-1,-1 1,1-1,0 0,0-2,2 1,-6-1</inkml:trace>
  <inkml:trace contextRef="#ctx0" brushRef="#br1" timeOffset="50">3465 481,'17'205,"-9"-128,-4-34,55 433,-54-449,7 22,-9-40,0-1,1 0,-1 0,1 0,0-1,2 1,2 5,0-6,-4-4</inkml:trace>
  <inkml:trace contextRef="#ctx0" brushRef="#br1" timeOffset="51">3897 939,'0'0,"-4"2,-3 1,-5 4,-6 5,-4 3,-4 3,-3 2,-3 2,-1 2,-1 1,0 0,2 0,4-3,6-4,6-5,7-6,5-3</inkml:trace>
  <inkml:trace contextRef="#ctx0" brushRef="#br1" timeOffset="52">3725 1091,'11'13,"109"109,-96-101,0-2,1 1,1-2,13 5,-9-7,20 7,-42-20</inkml:trace>
  <inkml:trace contextRef="#ctx0" brushRef="#br1" timeOffset="53">4271 647,'-12'12,"0"1,1 0,0 0,0 1,2 1,1-1,-1 2,2-1,0 1,0 0,0 7,-2 8,2 0,1 0,2 1,0 0,2 22,2-20,1-1,2 1,1-1,3 0,2 10,-4-27,0 1,0-1,2-1,1 0,-1 1,1-2,1 1,1-2,1 1,-1-1,6 4,-8-10,0 0,0 0,1-1,0-1,0 0,0 1,0-2,1 1,0-2,-1 1,4-2,-5 0</inkml:trace>
  <inkml:trace contextRef="#ctx0" brushRef="#br1" timeOffset="54">4472 912,'27'-1,"1"-2,18-4,9-1,143-11,-145 18,0 1,40 6,-91-5</inkml:trace>
  <inkml:trace contextRef="#ctx0" brushRef="#br1" timeOffset="55">4795 622,'-12'13,"2"2,0 0,1 1,0-1,1 1,1 0,1 1,0 0,-3 16,2-1,2 1,0 1,3-1,1 27,2-30,0 0,3 0,0-1,2 0,4 8,-4-20,-1 1,2 0,1-1,0-1,1 0,0-1,2 1,0-1,2 0,-8-8,1-2,-1-1,1 2,-1-2,2 1,0-1,-1-1,1 1,-1 0,1-2,0 1,1 0,2-1,-1 0,0-1,0 0,0 0,0-1,1 0,-1-1,0 0,0-1,0 0,6-2,-2 0,0 0,8-5,-15 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8T11:38:02.040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218 239,'-1'-11,"1"7,0 1,-1-1,1 1,-1 0,0-1,0 1,-1-2,2 6,-1 1,1-1,-1 1,0-1,1 0,-1 1,0-1,0 0,1 1,-1-1,0 0,0 0,-1 0,1 0,0 0,0 0,-1 0,-2 0,1 0,-1 0,0-1,1 1,-1-1,1 0,-1 0,0 0,1-1,-1 1,0-1,1 0,-1 0,1 0,-2-1,-9-4,1-1,-1 0,-1-2,-1-1,14 9,0 0,1 0,-1-1,0 1,1-1,-1 1,1-1,-1 0,1 1,0-1,-1 0,1 0,0 0,0 0,0-1,1 2,-1 0,1 0,0 0,0 0,0 0,0 0,0-1,0 1,0 0,0 0,0 0,0 0,1 0,-1 0,0 0,1 1,-1-1,1 0,-1 0,1 0,-1 0,1 0,-1 0,1 1,0-1,0 0,-1 1,1-1,0 0,0 1,0-1,0 1,0-1,8-4,1 1,0 0,0 0,0 1,-6 1,1 1,-1 0,0 1,0-1,1 1,-1 0,1 0,-1 0,0 1,1-1,0 1,-2 1,-1-1,1 1,0-1,0 1,-1 0,1 0,-1 0,0 0,0 0,1 1,-1-1,-1 1,1-1,0 1,-1 0,1-1,-1 1,0 0,1 2,-1 6,-1 1,0-1,0 1,-2 9,1-19,0 0,0 0,0 0,0 0,-1 0,1 0,0 0,-1-1,1 1,-1 0,0-1,0 1,1-1,-1 0,0 0,0 0,0 0,0 0,-1 0,1 0,-2 0,0 1,-1-1,0 0,1 0,-1 0,0-1,0 1,1-1,-1 0,0-1,-1 1,1-2,0 0,0 0,0-1,0 1,0-1,0 0,1-1,0 1,-1-1,1 0,0 0,1 0,-1 0,1-1,-2-2,3 3,0 1,0 0,1 0,-1-1,1 1,0-1,0 0,0 1,0-1,1 0,-1-1,1 3,0 0,1 0,-1 0,0-1,1 1,-1 0,1 0,0 0,0 0,0 0,0 0,0 0,0 0,0 1,0-1,1 0,-1 1,1-1,0 0,3-1,-1 0,1 0,-1 0,1 1,0 0,0 0,0 0,0 0,0 1,1 0,11-2,1 1,7 0,-15 1,0 1,1 1,-1 0,0 0,0 1,2 1,-6-2,-1 1,1 0,0 0,0 1,-1 0,1 0,-1 0,0 0,0 1,4 3,-6-3,0 0,0 0,0 0,0 0,-1 0,1 1,-1-1,0 2,-1-3,0 0,0 0,0 0,0 0,-1 0,1 1,-1-1,0 0,0 0,0 1,0-1,-1 3,-2 1,0-1,-1 1,1-1,-1 0,-1 0,1 0,-1 0,0-1,-2 2,-8 10,13-16,0 0,0 1,0-1,0 0,0 0,0 0,0 0,0 0,0-1,0 1,-1-1,1 1,0-1,0 0,-1 0,-1 0,-38-3,38 2,1 0,-1 0,1 0,0 0,-1-1,1 0,0 1,0-1,0 0,0 0,0-1,-2-1,-4-6,0 0,-7-10,1 1,12 15,0 1,0-1,0 0,1-1,-1 1,1 0,0-1,0 1,-1-4,3 6,0-1,-1 1,1-1,0 0,0 1,0-1,1 0,-1 1,1-1,-1 1,1-1,0 1,0-1,0 1,0 0,1-1,-1 1,2-2,1-2,0 1,0-1,1 1,0 0,0 0,5-3,-8 6,1 0,0 0,0 0,0 1,1-1,-1 1,0 0,1 0,-1 0,0 0,1 1,-1-1,1 1,2 0,3 0,-7 0,0 0,0 0,0 0,0 0,0 0,0 0,0 0,0 1,0-1,0 1,0-1,-1 1,1 0,0 0,0 0,-1 0,1 0,-1 0,1 0,-1 1,1-1,-1 0,1 1,1 2,1 0,0 0,1 0,3 2,-6-5,0 1,1-1,-1 1,0 0,0 0,0 0,0 0,-1 0,1 0,0 0,-1 1,0-1,1 0,-1 1,0-1,0 1,0 0,-1-1,1 1,-1 0,1 0,0 8,-1-1,-1 1,1 0,-1-1,-1 3,1-9,-1 0,1 1,0-1,-1 0,0 0,0 0,0 0,0-1,-1 1,0 0,0-1,1 0,-4 3,-5 4,10-8,-1-1,1 1,-1-1,1 1,-1-1,0 0,1 1,-1-1,0 0,0 0,0 0,0-1,0 1,0 0,0-1,0 1,0-1,0 0,0 0,0 0,-2 0,-32 1,16-1,1 0,-13-2,27 2,0-1,0 0,0 0,0-1,0 0,0 1,0-2,0 1,1 0,0-1,-1 0,1 0,3 2,-1-1,1 1,0-1,0 0,0 1,0-1,1 0,-1 1,0-1,1 0,-1 0,1 0,-1 1,1-1,0 0,0-1,1-37,0 22,-1 13,0 1,0-1,0 1,0 0,1-1,0 1,0 0,0-1,0 1,1 0,0 0,0 0,1-3,8-14,-11 20,0-1,1 1,-1-1,1 1,-1-1,1 1,0-1,0 1,0 0,-1-1,1 1,0 0,0 0,1 0,-1 0,0 0,0 0,1 0,-1 0,0 0,1 1,-1-1,1 0,-1 1,1-1,-1 1,5-2,1 0,-1 0,0 0,2-2,16-6,-19 9,1-1,0 1,0 1,3-1,12-1,-7-4,-12 5,0 0,-1 1,1-1,0 0,-1 1,1-1,0 1,0-1,1 1,26-4,8 0,-33 4,-1 1,1 0,0-1,-1 2,1-1,0 0,-1 1,0-1,1 1,-1 0,0 0,2 2,17 9,-21-13,0 1,0 0,0 0,0 0,0 0,0 0,0 0,0 0,0 0,0 1,-1-1,1 0,-1 0,1 1,-1-1,1 0,-1 1,0-1,1 0,-1 1,0-1,1 34,-1-26,0 14,0-11,0 0,0-1,-3 12,3-19,-1 0,0-1,0 1,-1-1,1 1,-1-1,0 1,0-1,0 0,0 0,-1 0,1 0,-1 0,0 0,-5 3,0 1,0-1,-1-1,0 0,0 0,-1 0,0 0,5-3,-1 0,0 0,1 0,-1-1,0 0,0 0,-3 0,-10 2,13-2,-1 0,0 0,0 0,-1-1,-1 0,7 0,-1 0,0-1,1 1,-1-1,1 0,-1 0,0 0,1 0,0 0,-1 0,1-1,0 1,-1-1,-7-6,5 5,0 0,1-1,0 1,0-1,0 0,0 0,1 0,-1 0,1-1,0 1,0-1,1 0,-1-2,-13-26,13 27,0 0,0 0,1 0,0 0,0 0,0 0,0-1,1 1,0-1,1-3,-1-5,1 11,0 1,-1-1,1 1,0-1,1 1,-1-1,1 1,0 0,-1-1,1 1,1 0,-1-1,1 1,4-7,-4 6,1 0,0 0,0 1,0-1,0 1,2-2,-3 3,1-1,0 1,-1 0,1 0,0 0,0 0,0 0,1 1,-1-1,0 1,1 0,-1 0,1 0,1 0,13-1,-1 0,1 0,0 2,23-1,-6 1,12 1,-44 0,0 0,1 0,-1 0,0 0,0 0,0 1,0-1,0 1,0 0,0 0,0 0,-1 1,1-1,-1 0,0 1,1 0,-1-1,-1 1,1 0,0 0,-1 0,1 1,-1-1,0 0,0 0,0 1,0-1,-1 0,1 1,-1-3,0 1,0-1,0 1,0-1,0 0,0 1,0-1,0 1,0-1,-1 0,1 1,-1-1,1 1,-1-1,1 0,-1 0,0 1,1-1,-1 0,0 0,0 0,0 0,0 0,0 0,0 0,0 0,-1 0,1-1,0 1,0 0,-2 0,1 0,0 1,0-1,1 1,-1-1,0 1,0 0,1 0,-1 0,1 0,0 0,0 0,0 0,0 1,0-1,0 0,0 1,1-1,-1 0,1 3,-1-1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23:08.05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  <inkml:brush xml:id="br1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12 566,'-2'-2,"1"-1,-1 0,1 1,0-1,0 0,0 0,0 0,0 1,1-1,0 0,-1 0,1 0,0-3,1 0,0 1,0-1,0 1,0 0,1-1,0 1,1-2,5-8,1 0,0 0,1 1,4-5,13-15,2 2,0 1,25-18,-34 32,1 0,2 2,-1 1,1 0,1 2,12-4,-30 13,1 1,-1 0,0 0,1 1,-1 0,1 0,-1 0,1 1,-1 0,1 0,0 1,-1 0,1 0,-1 0,0 1,1 0,-1 0,0 1,0 0,0 0,-1 0,1 0,-1 1,1 0,-1 0,0 1,-1 0,1 0,4 5,0 1,0 1,-1 0,-1 0,6 12,5 16,2 12,-6-17,1 0,1-1,-13-28,1 0,-1-1,1 0,0 0,1 0,-1 0,1 0,0-1,0 0,0 0,0-1,1 1,0-1,0 0,0 0,0-1,0 0,0 0,1-1,-1 1,0-1,1-1,-1 1,1-1,-1 0,1-1,0 1,-1-1,0 0,1-1,-1 0,0 0,0 0,2-2,5-2,-1-1,0 0,-1 0,0-1,0-1,9-9,13-16,10-15,-6 8,-20 22,12-13,18-15,-37 38,0 1,0 0,1 1,0 0,0 1,0 0,6-1,-11 5,0 0,1 0,-1 1,0-1,1 2,-1-1,1 1,-1 0,1 0,-1 1,1-1,-1 1,0 1,0 0,1-1,-1 2,0-1,0 1,-1 0,1 0,-1 1,1-1,-1 1,3 3,8 9,1 1,-2 0,0 1,-1 1,-1 0,1 5,12 16,2 0,25 26,-40-51,1 0,1-1,1-1,0 0,0-1,1-1,16 8,-27-17,0 1,0-1,0 0,0 0,0-1,1 0,-1 0,0 0,1-1,-1 0,1 0,0-1,2 0,-1-1,1 0,0 0,-1-1,1 0,-1-1,0 1,1-3,14-8,-1-2,-1-1,0-1,-1 0,4-7,62-66,-41 41,2 3,2 1,12-5,-53 45,-1 1,1 0,0 0,1 1,-1 0,1 1,0-1,-1 2,10-2,-13 3,0 0,0 1,0 0,1 0,-1 0,0 1,0 0,0 0,1 0,-1 0,0 1,-1 0,1 0,0 0,-1 1,1-1,-1 1,2 1,2 3,0 0,-1 1,1 0,-1 0,-1 1,0-1,1 2,11 22,7 15,8 17,-23-47,1 0,1-1,0 0,1-1,1-1,0 0,7 4,-16-13,1-1,0 0,0 0,0 0,1-1,-1 0,1 0,0-1,0 0,0 0,0 0,0-1,0 0,0-1,0 1,1-1,-1-1,0 1,0-1,0-1,6-1,2-2,-1-1,0 0,-1-2,0 1,0-1,0-1,-1-1,0 1,-1-2,5-5,18-23,-2-1,12-21,-14 20,-26 36,4-7,1 0,1 0,0 1,0 1,10-8,-18 16,1 0,-1 1,0-1,0 1,1-1,-1 1,1 0,-1 0,1 0,-1 0,1 1,-1-1,1 1,0 0,-1-1,1 1,0 0,0 1,-1-1,1 0,0 1,-1 0,1-1,-1 1,1 0,-1 0,1 0,-1 1,0-1,1 1,-1-1,0 1,0 0,1 1,3 3,0 1,0 0,-1 0,0 1,0 0,3 6,21 54,-10-21,-16-41,3 8,0-1,1-1,0 1,7 7,-12-17,0-1,0 1,0-1,1 1,-1-1,1 0,0 0,0 0,-1 0,1 0,0-1,1 0,-1 1,0-1,0 0,1 0,-1-1,0 1,1-1,-1 1,0-1,2 0,1-1</inkml:trace>
  <inkml:trace contextRef="#ctx0" brushRef="#br1" timeOffset="6735.985">3262 0,'112'115,"65"89,-48-52,-114-136,299 321,-297-320,2-1,0 0,0-1,19 10,-29-21</inkml:trace>
  <inkml:trace contextRef="#ctx0" brushRef="#br1" timeOffset="7486.25">4026 92,'-8'9,"-370"425,275-304,6 5,-33 67,85-128,44-73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6:33:26.66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357 6,'-2'-6,"1"6,0 15,1 24,7 59,4-2,4 0,5 0,3-2,5-1,4-1,3-1,5-2,18 26,-8-26,3-2,4-2,4-3,48 49,-50-68,4-2,2-4,2-2,2-3,52 28,-11-17,2-6,2-4,59 16,-33-21,3-7,118 17,-253-56,116 18,-100-17,1-2,-1-1,1 0,1-2,-13 0,-7-1</inkml:trace>
  <inkml:trace contextRef="#ctx0" brushRef="#br0" timeOffset="935.01">328 79,'-145'215,"105"-159,3 1,2 2,3 1,1 5,29-60,1-4,0 1,1-1,-1 1,1-1,-1 1,1-1,-1 1,1-1,0 3,0-4</inkml:trace>
  <inkml:trace contextRef="#ctx0" brushRef="#br0" timeOffset="1575.01">335 8,'4'9,"0"1,1-1,0 0,0 0,1-1,0 0,5 6,12 11,19 15,-26-26,148 126,-96-86,-2 4,41 47,-106-103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6:34:18.29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350 225,'36'4,"0"-2,-1-2,17-2,7 1,-25 0,270 2,-179 4,52 12,-143-12,-27-4</inkml:trace>
  <inkml:trace contextRef="#ctx0" brushRef="#br0" timeOffset="390.482">877 1,'0'0,"0"0,0 3,-1 6,1 6,-1 10,-1 7,0 9,1 7,-2 4,1 2,-2 0,1-8,1-12,0-12,1-10</inkml:trace>
  <inkml:trace contextRef="#ctx0" brushRef="#br0" timeOffset="968.482">579 637,'8'698,"0"-579,-9-116,0-8,1 2</inkml:trace>
  <inkml:trace contextRef="#ctx0" brushRef="#br0" timeOffset="1671.434">640 539,'9'-3,"1"1,-1 0,1 0,-1 1,1 0,0 0,4 2,6-2,150-3,42 11,-193-7,7 1,21 4,-40-4,0 1,-1-1,1 1,-1 0,0 1,1-1,-1 1,0 0,2 3,-5-4,-1 0,1 1,-1-1,0 1,0 0,0 0,0 0,0 0,-1 0,1 0,-1 0,0 0,0 1,0-1,0 0,-1 1,1 2,0 11,0-1,-2 0,0 7,-1 6,13 286,-3-151,-7 41,-1-190,0-10,0 1,0 0,-1 0,1 0,-1 0,0-1,-1 1,1 0,-1-1,-1 2,3-7,-1 0,1 1,0-1,0 0,-1 0,1 1,0-1,-1 0,1 0,-1 0,1 1,0-1,-1 0,1 0,0 0,-1 0,1 0,-1 0,1 0,0 0,-1 0,1 0,-1 0,1 0,0 0,-1 0,1 0,-1 0,1-1,0 1,-1 0,1 0,0 0,-1-1,1 1,0 0,-1 0,1-1,0 1,-1 0,1-1,0 1,0 0,0-1,-1 1,-1-3</inkml:trace>
  <inkml:trace contextRef="#ctx0" brushRef="#br0" timeOffset="2046.73">648 808,'0'0,"2"0,6-1,9-1,7-1,9 1,7 0,5 2,5 1,4 1,1 1,2 2,-1 0,-1 2,-9 0,-13-1,-12-2,-9-2</inkml:trace>
  <inkml:trace contextRef="#ctx0" brushRef="#br0" timeOffset="2438.36">712 1099,'47'-7,"0"2,34 2,95 7,-149-3,109 8,-124-8</inkml:trace>
  <inkml:trace contextRef="#ctx0" brushRef="#br0" timeOffset="2844.555">745 1415,'22'-3,"1"1,0 1,0 1,10 2,-8-1,194 10,45 15,-259-26</inkml:trace>
  <inkml:trace contextRef="#ctx0" brushRef="#br0" timeOffset="3947.212">35 685,'-1'272,"2"-89,-17 240,1-86,14-311,0-14,0 0,1 0,0 0,1 1,1-1,0 0,1 3,-3-15,0 1,0-1,1 0,-1 1,0-1,0 1,0-1,0 1,1-1,-1 0,0 1,1-1,-1 0,0 1,1-1,-1 0,0 1,1-1,-1 0,0 0,1 1,-1-1,1 0,-1 0,1 0,-1 1,1-1,-1 0,0 0,1 0,-1 0,1 0,-1 0,1 0,-1 0,1 0,-1 0,1-1,-1 1,1 0,-1 0,0 0,1 0,-1-1,1 1,-1 0,0 0,1-1,-1 1,0 0,1-1,19-20,-17 18,41-52,-24 27,2 2,0 0,2 2,24-20,-41 39,1-1,-1 1,1 0,0 1,1 0,-1 0,1 1,0 0,0 0,0 1,0 1,0-1,0 1,0 1,1-1,-1 2,0-1,0 1,1 1,0 0,10 3,0 2,-1 0,0 1,0 1,1 1,88 57,-30-19,-42-27,1-1,1-2,1-2,1-1,0-3,7 1,-25-8,-1-2,1-1,0 0,0-2,17-1,-22-1,-2 0,1-1,0-1,0 0,-1-1,0-1,0 0,4-4,-14 8,1-2,0 1,-1 0,0-1,0 0,0 0,0-1,-1 1,0-1,0 0,0 0,0-1,-1 1,0-1,0 1,0-1,-1 0,1-4,-2 8</inkml:trace>
  <inkml:trace contextRef="#ctx0" brushRef="#br0" timeOffset="4733.736">1803 64,'-4'26,"-34"244,29-178,2 86,10-132,-2-42</inkml:trace>
  <inkml:trace contextRef="#ctx0" brushRef="#br0" timeOffset="5080.37">1788 301,'0'0,"3"-1,6 1,9-2,8-1,9 0,8-1,5 0,4 1,3-1,0 1,1 0,-3-1,-2 0,-11 1,-11 1,-12 1,-7 0</inkml:trace>
  <inkml:trace contextRef="#ctx0" brushRef="#br0" timeOffset="5487.056">1668 859,'51'-6,"24"-8,6 0,41-2,0 5,1 6,76 8,-187-2,-7-1,0 1,0-1,0 0,0 0,0 0,-1-1,1 0,0 0,1 0,-4-1,-1 1</inkml:trace>
  <inkml:trace contextRef="#ctx0" brushRef="#br0" timeOffset="5877.102">2140 568,'-10'11,"0"-1,1 1,0 1,1 0,-4 8,-1 1,-285 491,232-393,34-61,-48 86,-26 75,98-202,4-9,0 1,1 1,0-1,0 1,-1 8,4-15</inkml:trace>
  <inkml:trace contextRef="#ctx0" brushRef="#br0" timeOffset="6283.22">1831 1228,'-7'254,"5"-76,-8 22,-2 33,12-225,0-4</inkml:trace>
  <inkml:trace contextRef="#ctx0" brushRef="#br0" timeOffset="6689.626">1837 1275,'0'0,"3"0,4-1,6-2,8-1,9 0,7-1,9 1,5 0,6 0,5 0,2 1,1 0,0 2,-11-1,-15 2,-14 0,-11 0</inkml:trace>
  <inkml:trace contextRef="#ctx0" brushRef="#br0" timeOffset="7095.701">1837 1575,'24'-9,"1"2,-1 1,1 1,20-1,102-3,-139 9,159-1,-136 2,0 2,0 1,0 2,9 3,-29-5,-5-2</inkml:trace>
  <inkml:trace contextRef="#ctx0" brushRef="#br0" timeOffset="7473.006">1922 1805,'50'-9,"1"2,13 2,102-1,-123 5,31 0,96-4,-164 4</inkml:trace>
  <inkml:trace contextRef="#ctx0" brushRef="#br0" timeOffset="7816.286">2224 1323,'16'138,"-5"77,-9-154,1 206,-3-250</inkml:trace>
  <inkml:trace contextRef="#ctx0" brushRef="#br0" timeOffset="8230.954">1955 2137,'227'-11,"-41"1,47 2,-219 8</inkml:trace>
  <inkml:trace contextRef="#ctx0" brushRef="#br0" timeOffset="8715.04">2191 1091,'0'0,"0"0,2 6,3 7,4 7,5 8,3 6,0-1,-3-8,-4-7,-4-7</inkml:trace>
  <inkml:trace contextRef="#ctx0" brushRef="#br0" timeOffset="9488.775">2731 320,'-18'438,"28"-2,1-302,5 107,-16-237</inkml:trace>
  <inkml:trace contextRef="#ctx0" brushRef="#br0" timeOffset="10235.92">2778 178,'189'-15,"-105"6,60 3,-117 6,1 1,0 1,-1 2,16 4,-35-6,0 0,0 1,-1 0,1 0,-1 0,1 1,-1 0,0 1,-1-1,1 1,-1 1,0-1,0 1,-1 0,1 1,-1-1,2 6,0 0,-2 1,0 0,0 0,-1 0,-1 1,0-1,-1 1,0 2,2 32,-3 32,-1-67,-9 351,1-102,11 6,-2-260,0 9,-1-18</inkml:trace>
  <inkml:trace contextRef="#ctx0" brushRef="#br0" timeOffset="10657.749">2687 698,'18'-5,"-1"2,1 0,-1 1,12 0,73 3,-62 0,-30-1,187 8,-138-3,0 2,19 8,-66-12</inkml:trace>
  <inkml:trace contextRef="#ctx0" brushRef="#br0" timeOffset="11032.4">2808 1083,'0'0,"2"0,6 0,7 0,7 1,7-1,7 1,5 1,5-1,3 0,3 0,1-1,1 0,-2 1,-9 0,-13 1,-10-2,-10 1</inkml:trace>
  <inkml:trace contextRef="#ctx0" brushRef="#br0" timeOffset="11470.763">2684 1523,'384'-52,"-309"47,1 2,-1 4,1 4,7 3,-74-7,-2 0,1 0,0 1,0-1,-1 1,1 1,2 1,-8-3</inkml:trace>
  <inkml:trace contextRef="#ctx0" brushRef="#br0" timeOffset="11861.447">3111 1453,'-19'42,"2"0,-6 24,4-10,-6 11,-43 125,47-122,-10 57,29-114,2-11</inkml:trace>
  <inkml:trace contextRef="#ctx0" brushRef="#br0" timeOffset="12455.007">3102 1443,'16'88,"3"67,-10-73,3-1,7 15,-16-83,1 0,0 0,1-1,0 1,7 10,-9-19,0 1,1 0,-1-1,1 1,0-1,0 0,0-1,1 1,-1-1,1 1,0-1,0-1,0 1,1-1,-1 0,7 2,1-1,-1 0,1-1,0-1,-1 0,1-1,0 0,4-1,27-4,31-8,-58 10,11-2,22-4,-1-2,46-16,-93 26,-1 1,0 0,0 0,0-1,0 1,0 0,0-1,0 1,0-1,0 0,-1 1,1-1,0 0,0 1,0-2,-2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3:40:46.085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4 63,'-1'0,"1"0,0 0,0 0,-1 0,1 0,0 0,0 0,0 0,0 0,0 0,0 0,-1 0,1 1,0-1,0 0,0 0,-1 0,1 1,0-1,0 0,0 0,0 0,0 0,0 1,0-1,0 0,0 1,0-1,0 0,0 1,0-1,1 3,0 1,0 1,1-2,-1 0,1 3,3 3,3 5,0-1,1-1,0 0,10 11,-16-20,0 0,0 0,1-1,0 1,-1-1,3 2,-4-3,-1 0,2-1,-2 1,1 0,0-1,-1 1,2-1,-2 0,1 0,0 0,0 0,0 0,0 0,-1 0,2 0,0-1,-1 0,0 0,1 0,-1-1,1 2,-1-2,-1 1,2-1,-1 0,-1 0,2 1,0-3,1-2,1 0,-2 0,3-4,16-32,-6 9,-10 23,0 0,1 0,-4 6,0 0,0 0,0 1,1-1,0 1,0 0,0-1,-1 3,0-2,0 2,0-1,0 1,1 0,-1 0,1 0,-1 0,0 0,3 1,-2-1,1 1,0 1,-1-1,2 0,-2 1,1 0,-1 0,1 1,-1-1,1 1,-1 0,4 2,0 0,-1 1,0 0,1 0,1 4,4 3,4 6,11 13,1 1,-17-20,7 7,-14-16,-2 1,2-1,-1 0,2 0,1 1,-5-4,1 1,-1 1,0-2,0 0,1 1,-1-1,1 1,-1-1,0 0,1 0,0 0,-1 0,2-1,-1 0,0 0,0 0,0 0,0-1,0 1,0-1,0 1,0-2,1 0,2-2,0-1,-1 1,4-5,3-6,3-6,-3 4,3-1,-11 14,1 0,0-1,0 2,0-1,3-1,-4 4,-1 0,0 0,0 0,1 1,0-1,0 1,-1 0,2-1,-2 2,0 0,-1-1,1 1,0 0,0 0,-1 0,1 1,0-1,0 0,0 1,2 1,-1-1,0 1,1 1,-1-1,4 2,-3 1,0-1,0 1,1-1,6 10,0-1,0 4,-2-4,9 11,-15-18,1-1,-1-1,4 3,-7-5,2-2,-2 2,1-1,-1-1,1 2,0-1,0-1,0 1,0-1,-1 1,2-1,-2 1,1-1,1 0,-2 0,1 0,1 0,-2 0,1-1,4 0,-2 0,1 0,-1-1,1 0,-1 1,0-2,0 1,0-1,0 1,1-2,3-3,-1 1,0-1,0-1,2-1,8-14,-6 7,6-2,-13 12,1 3,-1-2,1 1,0 1,0-1,0 0,-2 3,0-1,0 1,0 0,0-1,0 2,0-1,0 0,0 0,0 1,0 0,1 0,-1 0,0 0,0 0,1 1,-1-1,0 1,0 0,0 0,1 0,0 1,1 1,-2-1,2 1,-1 0,0 0,0 0,1 3,3 3,1 0,2 6,19 29,2 3,-30-44,1 0,-1-1,0 1,0 0,3 0,-4-2,0 0,0-1,0 1,0-1,0 1,0-1,1 1,-1-1,0 1,0-1,0 0,0 0,1 0,-1 0,0 0,0 0,2 0,0-1,1-1,1 2,-2-2,1 0,1 0,-3 1</inkml:trace>
  <inkml:trace contextRef="#ctx0" brushRef="#br0" timeOffset="1">1235 60,'0'0,"0"0,-1 0,1 0,0 0,0 1,-1-1,1 0,0 0,0 0,-1 0,1 0,0 0,0 0,0 0,0 1,0-1,0 0,0 0,0 0,0 0,0 0,0 1,0-1,0 0,0 1,0-1,0 0,0 1,0-1,0 0,0 0,0 4,1 0,1 0,-2 0,2 0,1 1,1 4,5 5,-1 0,0-1,1-1,11 10,-17-19,0 0,1 0,-1 0,1 0,0-1,2 2,-4-3,-1 0,2-1,-2 1,1 0,0-1,-1 1,2-1,-2 0,1 0,1 0,-2 0,1 0,0 0,0 0,0 0,1-1,0 0,-1 0,0 0,0-1,1 1,-1-1,0 1,0-1,1 1,-2-1,1 0,1-2,2-1,-1-1,1-1,1-2,16-34,-6 10,-11 22,2 0,0 1,-4 6,0 0,1 0,-1 1,0-1,1 1,1-1,-1 1,-1 1,0 0,0 1,0-1,0 1,1-1,-1 2,1-2,-1 1,0 1,3-1,-1 1,-1 0,2 0,-2 1,1-1,0 1,-1 0,1 0,-1 0,1 1,-1 0,1 0,3 2,0 0,0 1,-1 0,0 0,4 4,1 3,6 6,10 15,1 0,-17-21,9 6,-18-14,2-1,-1 1,1-1,0-1,3 3,-6-5,0 1,0 0,1 0,0-1,-1 1,0-1,0 1,1-1,0 0,-1 0,1 0,-1-1,2 1,-1-1,1 0,-1 0,0 0,0-1,0 1,0-1,0 1,0-2,1 0,2-3,0 1,-1-1,4-4,3-6,4-7,-3 5,1-1,-9 14,-1-1,1 1,1 0,-1 0,3-1,-5 4,1 0,-1 0,1 0,-1 1,1-1,0 1,0 0,0-1,-1 2,0 0,0-1,0 1,-1 0,1 0,0 0,0 1,0-1,0 0,0 1,2 1,-1-1,1 1,-1 1,0-1,4 3,-2-1,-1 0,0 1,1 0,6 9,0-1,1 4,-3-3,9 11,-14-20,-1 0,1 0,3 1,-7-4,1-1,-1 0,1 0,0 0,0 0,0 0,-1 0,2-1,-2 1,1-1,1 1,-2-1,1 1,1-1,-2 0,1 0,1 0,-2-1,2 1,2-1,-1 0,1-1,-1 1,1-2,-1 2,1-1,-1-1,0 0,0 1,1-2,2-2,1-1,-1 0,0 0,2-4,8-11,-5 5,5-2,-13 14,1 1,-1-1,2 1,-1 1,0-1,0 0,-2 3,0-1,0 1,0 0,0-1,0 2,0-1,0 0,1 0,-1 1,0 0,0 0,1 0,-1 0,0 0,1 0,-1 1,0 0,0 0,0 0,0 0,2 1,-1 1,1-1,-1 1,1 0,-1 0,-1 0,3 3,3 3,-1 0,3 6,20 31,1 2,-30-45,1-1,-1 1,0 0,1-1,2 2,-5-3,2-1,-1 1,-1 0,2-1,-1 1,0-1,1 1,-2-1,2 1,-1-1,0 0,1 0,-2 0,2 0,-1 0,0 0,1 0,2-1,1-1,-2 1,1-1,1 1,0-2,-4 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3:40:46.087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4 63,'-1'0,"1"0,0 0,0 0,-1 0,1 0,0 0,0 0,0 0,0 0,0 0,0 0,-1 0,1 1,0-1,0 0,0 0,-1 0,1 1,0-1,0 0,0 0,0 0,0 0,0 1,0-1,0 0,0 1,0-1,0 0,0 1,0-1,1 3,0 1,0 1,1-2,-1 0,1 3,3 3,3 5,0-1,1-1,0 0,10 11,-16-20,0 0,0 0,1-1,0 1,-1-1,3 2,-4-3,-1 0,2-1,-2 1,1 0,0-1,-1 1,2-1,-2 0,1 0,0 0,0 0,0 0,0 0,-1 0,2 0,0-1,-1 0,0 0,1 0,-1-1,1 2,-1-2,-1 1,2-1,-1 0,-1 0,2 1,0-3,1-2,1 0,-2 0,3-4,16-32,-6 9,-10 23,0 0,1 0,-4 6,0 0,0 0,0 1,1-1,0 1,0 0,0-1,-1 3,0-2,0 2,0-1,0 1,1 0,-1 0,1 0,-1 0,0 0,3 1,-2-1,1 1,0 1,-1-1,2 0,-2 1,1 0,-1 0,1 1,-1-1,1 1,-1 0,4 2,0 0,-1 1,0 0,1 0,1 4,4 3,4 6,11 13,1 1,-17-20,7 7,-14-16,-2 1,2-1,-1 0,2 0,1 1,-5-4,1 1,-1 1,0-2,0 0,1 1,-1-1,1 1,-1-1,0 0,1 0,0 0,-1 0,2-1,-1 0,0 0,0 0,0 0,0-1,0 1,0-1,0 1,0-2,1 0,2-2,0-1,-1 1,4-5,3-6,3-6,-3 4,3-1,-11 14,1 0,0-1,0 2,0-1,3-1,-4 4,-1 0,0 0,0 0,1 1,0-1,0 1,-1 0,2-1,-2 2,0 0,-1-1,1 1,0 0,0 0,-1 0,1 1,0-1,0 0,0 1,2 1,-1-1,0 1,1 1,-1-1,4 2,-3 1,0-1,0 1,1-1,6 10,0-1,0 4,-2-4,9 11,-15-18,1-1,-1-1,4 3,-7-5,2-2,-2 2,1-1,-1-1,1 2,0-1,0-1,0 1,0-1,-1 1,2-1,-2 1,1-1,1 0,-2 0,1 0,1 0,-2 0,1-1,4 0,-2 0,1 0,-1-1,1 0,-1 1,0-2,0 1,0-1,0 1,1-2,3-3,-1 1,0-1,0-1,2-1,8-14,-6 7,6-2,-13 12,1 3,-1-2,1 1,0 1,0-1,0 0,-2 3,0-1,0 1,0 0,0-1,0 2,0-1,0 0,0 0,0 1,0 0,1 0,-1 0,0 0,0 0,1 1,-1-1,0 1,0 0,0 0,1 0,0 1,1 1,-2-1,2 1,-1 0,0 0,0 0,1 3,3 3,1 0,2 6,19 29,2 3,-30-44,1 0,-1-1,0 1,0 0,3 0,-4-2,0 0,0-1,0 1,0-1,0 1,0-1,1 1,-1-1,0 1,0-1,0 0,0 0,1 0,-1 0,0 0,0 0,2 0,0-1,1-1,1 2,-2-2,1 0,1 0,-3 1</inkml:trace>
  <inkml:trace contextRef="#ctx0" brushRef="#br0" timeOffset="1">1235 60,'0'0,"0"0,-1 0,1 0,0 0,0 1,-1-1,1 0,0 0,0 0,-1 0,1 0,0 0,0 0,0 0,0 1,0-1,0 0,0 0,0 0,0 0,0 0,0 1,0-1,0 0,0 1,0-1,0 0,0 1,0-1,0 0,0 0,0 4,1 0,1 0,-2 0,2 0,1 1,1 4,5 5,-1 0,0-1,1-1,11 10,-17-19,0 0,1 0,-1 0,1 0,0-1,2 2,-4-3,-1 0,2-1,-2 1,1 0,0-1,-1 1,2-1,-2 0,1 0,1 0,-2 0,1 0,0 0,0 0,0 0,1-1,0 0,-1 0,0 0,0-1,1 1,-1-1,0 1,0-1,1 1,-2-1,1 0,1-2,2-1,-1-1,1-1,1-2,16-34,-6 10,-11 22,2 0,0 1,-4 6,0 0,1 0,-1 1,0-1,1 1,1-1,-1 1,-1 1,0 0,0 1,0-1,0 1,1-1,-1 2,1-2,-1 1,0 1,3-1,-1 1,-1 0,2 0,-2 1,1-1,0 1,-1 0,1 0,-1 0,1 1,-1 0,1 0,3 2,0 0,0 1,-1 0,0 0,4 4,1 3,6 6,10 15,1 0,-17-21,9 6,-18-14,2-1,-1 1,1-1,0-1,3 3,-6-5,0 1,0 0,1 0,0-1,-1 1,0-1,0 1,1-1,0 0,-1 0,1 0,-1-1,2 1,-1-1,1 0,-1 0,0 0,0-1,0 1,0-1,0 1,0-2,1 0,2-3,0 1,-1-1,4-4,3-6,4-7,-3 5,1-1,-9 14,-1-1,1 1,1 0,-1 0,3-1,-5 4,1 0,-1 0,1 0,-1 1,1-1,0 1,0 0,0-1,-1 2,0 0,0-1,0 1,-1 0,1 0,0 0,0 1,0-1,0 0,0 1,2 1,-1-1,1 1,-1 1,0-1,4 3,-2-1,-1 0,0 1,1 0,6 9,0-1,1 4,-3-3,9 11,-14-20,-1 0,1 0,3 1,-7-4,1-1,-1 0,1 0,0 0,0 0,0 0,-1 0,2-1,-2 1,1-1,1 1,-2-1,1 1,1-1,-2 0,1 0,1 0,-2-1,2 1,2-1,-1 0,1-1,-1 1,1-2,-1 2,1-1,-1-1,0 0,0 1,1-2,2-2,1-1,-1 0,0 0,2-4,8-11,-5 5,5-2,-13 14,1 1,-1-1,2 1,-1 1,0-1,0 0,-2 3,0-1,0 1,0 0,0-1,0 2,0-1,0 0,1 0,-1 1,0 0,0 0,1 0,-1 0,0 0,1 0,-1 1,0 0,0 0,0 0,0 0,2 1,-1 1,1-1,-1 1,1 0,-1 0,-1 0,3 3,3 3,-1 0,3 6,20 31,1 2,-30-45,1-1,-1 1,0 0,1-1,2 2,-5-3,2-1,-1 1,-1 0,2-1,-1 1,0-1,1 1,-2-1,2 1,-1-1,0 0,1 0,-2 0,2 0,-1 0,0 0,1 0,2-1,1-1,-2 1,1-1,1 1,0-2,-4 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3:41:40.470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4 63,'-1'0,"1"0,0 0,0 0,-1 0,1 0,0 0,0 0,0 0,0 0,0 0,0 0,-1 0,1 1,0-1,0 0,0 0,-1 0,1 1,0-1,0 0,0 0,0 0,0 0,0 1,0-1,0 0,0 1,0-1,0 0,0 1,0-1,1 3,0 1,0 1,1-2,-1 0,1 3,3 3,3 5,0-1,1-1,0 0,10 11,-16-20,0 0,0 0,1-1,0 1,-1-1,3 2,-4-3,-1 0,2-1,-2 1,1 0,0-1,-1 1,2-1,-2 0,1 0,0 0,0 0,0 0,0 0,-1 0,2 0,0-1,-1 0,0 0,1 0,-1-1,1 2,-1-2,-1 1,2-1,-1 0,-1 0,2 1,0-3,1-2,1 0,-2 0,3-4,16-32,-6 9,-10 23,0 0,1 0,-4 6,0 0,0 0,0 1,1-1,0 1,0 0,0-1,-1 3,0-2,0 2,0-1,0 1,1 0,-1 0,1 0,-1 0,0 0,3 1,-2-1,1 1,0 1,-1-1,2 0,-2 1,1 0,-1 0,1 1,-1-1,1 1,-1 0,4 2,0 0,-1 1,0 0,1 0,1 4,4 3,4 6,11 13,1 1,-17-20,7 7,-14-16,-2 1,2-1,-1 0,2 0,1 1,-5-4,1 1,-1 1,0-2,0 0,1 1,-1-1,1 1,-1-1,0 0,1 0,0 0,-1 0,2-1,-1 0,0 0,0 0,0 0,0-1,0 1,0-1,0 1,0-2,1 0,2-2,0-1,-1 1,4-5,3-6,3-6,-3 4,3-1,-11 14,1 0,0-1,0 2,0-1,3-1,-4 4,-1 0,0 0,0 0,1 1,0-1,0 1,-1 0,2-1,-2 2,0 0,-1-1,1 1,0 0,0 0,-1 0,1 1,0-1,0 0,0 1,2 1,-1-1,0 1,1 1,-1-1,4 2,-3 1,0-1,0 1,1-1,6 10,0-1,0 4,-2-4,9 11,-15-18,1-1,-1-1,4 3,-7-5,2-2,-2 2,1-1,-1-1,1 2,0-1,0-1,0 1,0-1,-1 1,2-1,-2 1,1-1,1 0,-2 0,1 0,1 0,-2 0,1-1,4 0,-2 0,1 0,-1-1,1 0,-1 1,0-2,0 1,0-1,0 1,1-2,3-3,-1 1,0-1,0-1,2-1,8-14,-6 7,6-2,-13 12,1 3,-1-2,1 1,0 1,0-1,0 0,-2 3,0-1,0 1,0 0,0-1,0 2,0-1,0 0,0 0,0 1,0 0,1 0,-1 0,0 0,0 0,1 1,-1-1,0 1,0 0,0 0,1 0,0 1,1 1,-2-1,2 1,-1 0,0 0,0 0,1 3,3 3,1 0,2 6,19 29,2 3,-30-44,1 0,-1-1,0 1,0 0,3 0,-4-2,0 0,0-1,0 1,0-1,0 1,0-1,1 1,-1-1,0 1,0-1,0 0,0 0,1 0,-1 0,0 0,0 0,2 0,0-1,1-1,1 2,-2-2,1 0,1 0,-3 1</inkml:trace>
  <inkml:trace contextRef="#ctx0" brushRef="#br0" timeOffset="1">1235 60,'0'0,"0"0,-1 0,1 0,0 0,0 1,-1-1,1 0,0 0,0 0,-1 0,1 0,0 0,0 0,0 0,0 1,0-1,0 0,0 0,0 0,0 0,0 0,0 1,0-1,0 0,0 1,0-1,0 0,0 1,0-1,0 0,0 0,0 4,1 0,1 0,-2 0,2 0,1 1,1 4,5 5,-1 0,0-1,1-1,11 10,-17-19,0 0,1 0,-1 0,1 0,0-1,2 2,-4-3,-1 0,2-1,-2 1,1 0,0-1,-1 1,2-1,-2 0,1 0,1 0,-2 0,1 0,0 0,0 0,0 0,1-1,0 0,-1 0,0 0,0-1,1 1,-1-1,0 1,0-1,1 1,-2-1,1 0,1-2,2-1,-1-1,1-1,1-2,16-34,-6 10,-11 22,2 0,0 1,-4 6,0 0,1 0,-1 1,0-1,1 1,1-1,-1 1,-1 1,0 0,0 1,0-1,0 1,1-1,-1 2,1-2,-1 1,0 1,3-1,-1 1,-1 0,2 0,-2 1,1-1,0 1,-1 0,1 0,-1 0,1 1,-1 0,1 0,3 2,0 0,0 1,-1 0,0 0,4 4,1 3,6 6,10 15,1 0,-17-21,9 6,-18-14,2-1,-1 1,1-1,0-1,3 3,-6-5,0 1,0 0,1 0,0-1,-1 1,0-1,0 1,1-1,0 0,-1 0,1 0,-1-1,2 1,-1-1,1 0,-1 0,0 0,0-1,0 1,0-1,0 1,0-2,1 0,2-3,0 1,-1-1,4-4,3-6,4-7,-3 5,1-1,-9 14,-1-1,1 1,1 0,-1 0,3-1,-5 4,1 0,-1 0,1 0,-1 1,1-1,0 1,0 0,0-1,-1 2,0 0,0-1,0 1,-1 0,1 0,0 0,0 1,0-1,0 0,0 1,2 1,-1-1,1 1,-1 1,0-1,4 3,-2-1,-1 0,0 1,1 0,6 9,0-1,1 4,-3-3,9 11,-14-20,-1 0,1 0,3 1,-7-4,1-1,-1 0,1 0,0 0,0 0,0 0,-1 0,2-1,-2 1,1-1,1 1,-2-1,1 1,1-1,-2 0,1 0,1 0,-2-1,2 1,2-1,-1 0,1-1,-1 1,1-2,-1 2,1-1,-1-1,0 0,0 1,1-2,2-2,1-1,-1 0,0 0,2-4,8-11,-5 5,5-2,-13 14,1 1,-1-1,2 1,-1 1,0-1,0 0,-2 3,0-1,0 1,0 0,0-1,0 2,0-1,0 0,1 0,-1 1,0 0,0 0,1 0,-1 0,0 0,1 0,-1 1,0 0,0 0,0 0,0 0,2 1,-1 1,1-1,-1 1,1 0,-1 0,-1 0,3 3,3 3,-1 0,3 6,20 31,1 2,-30-45,1-1,-1 1,0 0,1-1,2 2,-5-3,2-1,-1 1,-1 0,2-1,-1 1,0-1,1 1,-2-1,2 1,-1-1,0 0,1 0,-2 0,2 0,-1 0,0 0,1 0,2-1,1-1,-2 1,1-1,1 1,0-2,-4 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3:41:40.472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4 63,'-1'0,"1"0,0 0,0 0,-1 0,1 0,0 0,0 0,0 0,0 0,0 0,0 0,-1 0,1 1,0-1,0 0,0 0,-1 0,1 1,0-1,0 0,0 0,0 0,0 0,0 1,0-1,0 0,0 1,0-1,0 0,0 1,0-1,1 3,0 1,0 1,1-2,-1 0,1 3,3 3,3 5,0-1,1-1,0 0,10 11,-16-20,0 0,0 0,1-1,0 1,-1-1,3 2,-4-3,-1 0,2-1,-2 1,1 0,0-1,-1 1,2-1,-2 0,1 0,0 0,0 0,0 0,0 0,-1 0,2 0,0-1,-1 0,0 0,1 0,-1-1,1 2,-1-2,-1 1,2-1,-1 0,-1 0,2 1,0-3,1-2,1 0,-2 0,3-4,16-32,-6 9,-10 23,0 0,1 0,-4 6,0 0,0 0,0 1,1-1,0 1,0 0,0-1,-1 3,0-2,0 2,0-1,0 1,1 0,-1 0,1 0,-1 0,0 0,3 1,-2-1,1 1,0 1,-1-1,2 0,-2 1,1 0,-1 0,1 1,-1-1,1 1,-1 0,4 2,0 0,-1 1,0 0,1 0,1 4,4 3,4 6,11 13,1 1,-17-20,7 7,-14-16,-2 1,2-1,-1 0,2 0,1 1,-5-4,1 1,-1 1,0-2,0 0,1 1,-1-1,1 1,-1-1,0 0,1 0,0 0,-1 0,2-1,-1 0,0 0,0 0,0 0,0-1,0 1,0-1,0 1,0-2,1 0,2-2,0-1,-1 1,4-5,3-6,3-6,-3 4,3-1,-11 14,1 0,0-1,0 2,0-1,3-1,-4 4,-1 0,0 0,0 0,1 1,0-1,0 1,-1 0,2-1,-2 2,0 0,-1-1,1 1,0 0,0 0,-1 0,1 1,0-1,0 0,0 1,2 1,-1-1,0 1,1 1,-1-1,4 2,-3 1,0-1,0 1,1-1,6 10,0-1,0 4,-2-4,9 11,-15-18,1-1,-1-1,4 3,-7-5,2-2,-2 2,1-1,-1-1,1 2,0-1,0-1,0 1,0-1,-1 1,2-1,-2 1,1-1,1 0,-2 0,1 0,1 0,-2 0,1-1,4 0,-2 0,1 0,-1-1,1 0,-1 1,0-2,0 1,0-1,0 1,1-2,3-3,-1 1,0-1,0-1,2-1,8-14,-6 7,6-2,-13 12,1 3,-1-2,1 1,0 1,0-1,0 0,-2 3,0-1,0 1,0 0,0-1,0 2,0-1,0 0,0 0,0 1,0 0,1 0,-1 0,0 0,0 0,1 1,-1-1,0 1,0 0,0 0,1 0,0 1,1 1,-2-1,2 1,-1 0,0 0,0 0,1 3,3 3,1 0,2 6,19 29,2 3,-30-44,1 0,-1-1,0 1,0 0,3 0,-4-2,0 0,0-1,0 1,0-1,0 1,0-1,1 1,-1-1,0 1,0-1,0 0,0 0,1 0,-1 0,0 0,0 0,2 0,0-1,1-1,1 2,-2-2,1 0,1 0,-3 1</inkml:trace>
  <inkml:trace contextRef="#ctx0" brushRef="#br0" timeOffset="1">1235 60,'0'0,"0"0,-1 0,1 0,0 0,0 1,-1-1,1 0,0 0,0 0,-1 0,1 0,0 0,0 0,0 0,0 1,0-1,0 0,0 0,0 0,0 0,0 0,0 1,0-1,0 0,0 1,0-1,0 0,0 1,0-1,0 0,0 0,0 4,1 0,1 0,-2 0,2 0,1 1,1 4,5 5,-1 0,0-1,1-1,11 10,-17-19,0 0,1 0,-1 0,1 0,0-1,2 2,-4-3,-1 0,2-1,-2 1,1 0,0-1,-1 1,2-1,-2 0,1 0,1 0,-2 0,1 0,0 0,0 0,0 0,1-1,0 0,-1 0,0 0,0-1,1 1,-1-1,0 1,0-1,1 1,-2-1,1 0,1-2,2-1,-1-1,1-1,1-2,16-34,-6 10,-11 22,2 0,0 1,-4 6,0 0,1 0,-1 1,0-1,1 1,1-1,-1 1,-1 1,0 0,0 1,0-1,0 1,1-1,-1 2,1-2,-1 1,0 1,3-1,-1 1,-1 0,2 0,-2 1,1-1,0 1,-1 0,1 0,-1 0,1 1,-1 0,1 0,3 2,0 0,0 1,-1 0,0 0,4 4,1 3,6 6,10 15,1 0,-17-21,9 6,-18-14,2-1,-1 1,1-1,0-1,3 3,-6-5,0 1,0 0,1 0,0-1,-1 1,0-1,0 1,1-1,0 0,-1 0,1 0,-1-1,2 1,-1-1,1 0,-1 0,0 0,0-1,0 1,0-1,0 1,0-2,1 0,2-3,0 1,-1-1,4-4,3-6,4-7,-3 5,1-1,-9 14,-1-1,1 1,1 0,-1 0,3-1,-5 4,1 0,-1 0,1 0,-1 1,1-1,0 1,0 0,0-1,-1 2,0 0,0-1,0 1,-1 0,1 0,0 0,0 1,0-1,0 0,0 1,2 1,-1-1,1 1,-1 1,0-1,4 3,-2-1,-1 0,0 1,1 0,6 9,0-1,1 4,-3-3,9 11,-14-20,-1 0,1 0,3 1,-7-4,1-1,-1 0,1 0,0 0,0 0,0 0,-1 0,2-1,-2 1,1-1,1 1,-2-1,1 1,1-1,-2 0,1 0,1 0,-2-1,2 1,2-1,-1 0,1-1,-1 1,1-2,-1 2,1-1,-1-1,0 0,0 1,1-2,2-2,1-1,-1 0,0 0,2-4,8-11,-5 5,5-2,-13 14,1 1,-1-1,2 1,-1 1,0-1,0 0,-2 3,0-1,0 1,0 0,0-1,0 2,0-1,0 0,1 0,-1 1,0 0,0 0,1 0,-1 0,0 0,1 0,-1 1,0 0,0 0,0 0,0 0,2 1,-1 1,1-1,-1 1,1 0,-1 0,-1 0,3 3,3 3,-1 0,3 6,20 31,1 2,-30-45,1-1,-1 1,0 0,1-1,2 2,-5-3,2-1,-1 1,-1 0,2-1,-1 1,0-1,1 1,-2-1,2 1,-1-1,0 0,1 0,-2 0,2 0,-1 0,0 0,1 0,2-1,1-1,-2 1,1-1,1 1,0-2,-4 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3:41:40.474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4 63,'-1'0,"1"0,0 0,0 0,-1 0,1 0,0 0,0 0,-1 0,1 0,0 0,0 0,0 0,0 1,0-1,0 0,0 0,-1 0,1 1,0-1,0 0,0 0,0 0,0 0,0 1,0-1,0 0,0 1,0-1,0 0,0 1,0-1,1 3,0 1,0 1,0-2,1 0,0 3,3 3,3 5,-1-1,2-1,0 0,11 11,-17-20,0 0,0 0,1-1,-1 1,1-1,2 2,-4-3,-1 0,1-1,0 1,-1 0,2-1,-2 1,1-1,0 0,0 0,0 0,0 0,-1 0,2 0,-2 0,1 0,1-1,0 0,-1 0,1 0,-1-1,0 2,1-2,-2 1,1-1,1 0,-2 0,1 1,1-3,2-2,-1 0,0 0,2-4,16-32,-6 9,-10 23,0 0,0 0,-3 6,0 0,1 0,-1 1,1-1,0 1,-1 0,2-1,-2 3,0-2,0 2,0-1,0 1,1 0,-1 0,0 0,0 0,1 0,1 1,0-1,0 1,0 1,-1-1,1 0,0 1,-1 0,1 0,-1 1,1-1,-1 1,1 0,2 2,2 0,-2 1,0 0,0 0,3 4,3 3,4 6,11 13,1 1,-18-20,9 7,-16-16,0 1,1-1,-1 0,1 0,3 1,-6-4,0 1,1 1,-1-2,0 0,0 1,1-1,0 1,-1-1,0 0,0 0,1 0,0 0,0-1,0 0,0 0,0 0,1 0,-1-1,0 1,-1-1,1 1,0-2,2 0,1-2,0-1,-1 1,3-5,5-6,2-6,-3 4,2-1,-9 14,-1 0,2-1,-1 2,0-1,3-1,-5 4,0 0,1 0,-1 0,1 1,0-1,-1 1,1 0,1-1,-2 2,0 0,-1-1,1 1,0 0,0 0,-1 0,1 1,0-1,-1 0,1 1,3 1,-2-1,0 1,0 1,1-1,2 2,-1 1,-1-1,0 1,0-1,8 10,-2-1,2 4,-3-4,9 11,-15-18,1-1,-1-1,4 3,-7-5,1-2,0 2,-1-1,1-1,0 2,0-1,0-1,-1 1,2-1,-2 1,1-1,0 1,0-1,0 0,0 0,0 0,0 0,0 0,0-1,3 0,0 0,-1 0,1-1,-1 0,1 1,-1-2,0 1,0-1,0 1,1-2,2-3,1 1,-1-1,-1-1,3-1,9-14,-7 7,5-2,-11 12,-1 3,1-2,-1 1,2 1,-1-1,0 0,-2 3,0-1,0 1,0 0,0-1,0 2,0-1,0 0,0 0,0 1,0 0,1 0,-1 0,0 0,0 0,1 1,-1-1,0 1,0 0,0 0,0 0,2 1,-1 1,0-1,1 1,-1 0,0 0,0 0,1 3,3 3,0 0,4 6,18 29,2 3,-30-44,0 0,1-1,-1 1,0 0,3 0,-5-2,2 0,-1-1,0 1,0-1,0 1,0-1,1 1,-2-1,2 1,-1-1,0 0,0 0,0 0,1 0,-1 0,0 0,1 0,2-1,0-1,0 2,0-2,0 0,1 0,-3 1</inkml:trace>
  <inkml:trace contextRef="#ctx0" brushRef="#br0" timeOffset="1">1234 60,'0'0,"0"0,0 0,0 0,0 0,0 1,-1-1,1 0,0 0,0 0,-1 0,1 0,0 0,0 0,0 0,-1 1,1-1,0 0,0 0,0 0,0 0,0 0,0 1,0-1,0 0,0 1,0-1,0 0,0 1,0-1,0 0,0 0,1 4,0 0,0 0,0 0,1 0,1 1,1 4,4 5,1 0,-1-1,1-1,11 10,-17-19,0 0,1 0,-1 0,1 0,-1-1,4 2,-5-3,-1 0,1-1,0 1,-1 0,2-1,-2 1,1-1,0 0,0 0,0 0,0 0,0 0,0 0,0 0,-1 0,2-1,0 0,0 0,-1 0,0-1,0 1,1-1,-1 1,0-1,0 1,0-1,0 0,1-2,2-1,-1-1,1-1,1-2,15-34,-4 10,-12 22,2 0,0 1,-4 6,0 0,0 0,0 1,1-1,0 1,0-1,1 1,-2 1,0 0,0 1,0-1,0 1,1-1,-1 2,0-2,0 1,1 1,1-1,1 1,-2 0,1 0,0 1,-1-1,2 1,-2 0,1 0,-1 0,1 1,-1 0,1 0,3 2,0 0,0 1,-1 0,0 0,3 4,3 3,5 6,10 15,1 0,-17-21,8 6,-16-14,1-1,-1 1,1-1,0-1,2 3,-4-5,-1 1,0 0,0 0,1-1,0 1,-1-1,0 1,1-1,-1 0,1 0,0 0,-1-1,2 1,-1-1,0 0,0 0,0 0,0-1,0 1,0-1,0 1,0-2,2 0,1-3,0 1,-1-1,3-4,5-6,3-7,-3 5,1-1,-10 14,1-1,0 1,0 0,1 0,2-1,-5 4,1 0,-1 0,0 0,1 1,0-1,0 1,-1 0,2-1,-2 2,0 0,0-1,0 1,-1 0,1 0,0 0,0 1,0-1,-1 0,1 1,3 1,-2-1,1 1,-2 1,2-1,2 3,-1-1,0 0,-1 1,1 0,6 9,0-1,1 4,-4-3,11 11,-16-20,1 0,-1 0,5 1,-8-4,1-1,-1 0,1 0,0 0,-1 0,2 0,-2 0,1-1,0 1,0-1,0 1,0-1,0 1,0-1,0 0,0 0,0 0,0-1,1 1,1-1,1 0,-1-1,1 1,-1-2,1 2,-1-1,1-1,-1 0,-1 1,3-2,1-2,1-1,-1 0,0 0,2-4,8-11,-5 5,5-2,-13 14,1 1,-1-1,1 1,1 1,-1-1,0 0,-2 3,0-1,0 1,0 0,0-1,0 2,0-1,0 0,1 0,-1 1,0 0,0 0,1 0,-1 0,0 0,0 0,0 1,0 0,0 0,0 0,1 0,1 1,-1 1,1-1,-1 1,1 0,-2 0,1 0,2 3,2 3,1 0,2 6,20 31,1 2,-30-45,0-1,1 1,-1 0,1-1,1 2,-3-3,1-1,-2 1,1 0,1-1,-2 1,2-1,-1 1,0-1,1 1,-2-1,2 0,-1 0,0 0,1 0,-1 0,0 0,1 0,2-1,0-1,0 1,0-1,0 1,2-2,-5 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4:51:00.411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5 78,'-1'0,"1"0,0 0,0 0,-2 0,2 0,0 0,0 0,-1 0,1 0,0 0,0 0,0 0,0 1,0-1,0 0,0 0,-1 0,1 1,0-1,0 0,0 0,0 0,0 0,0 2,0-2,0 0,0 1,0-1,0 0,0 1,0-1,1 4,0 1,1 1,-1-2,1-1,1 5,3 3,4 6,-1-1,2-1,0 0,14 14,-22-26,1 1,0 0,1-2,-1 2,1-2,2 3,-5-3,0-1,0-1,1 1,-2 0,3-1,-3 1,1-1,1 0,-1 0,1 0,-1 0,-1 0,3 0,-3 0,2 0,1-1,-1 0,0 0,1 0,-2-2,0 3,2-2,-3 0,2 0,1-1,-3 1,1 1,2-4,2-3,-1 1,0-1,3-4,19-40,-7 11,-13 29,1-1,-1 1,-3 7,-1 0,2 0,-1 1,1-1,0 2,-1-1,2-1,-2 4,-1-3,1 3,0-2,-1 2,2 0,-1 0,0-1,0 1,0 0,3 1,-1-1,0 1,0 1,-1-1,1 0,1 1,-2 0,1 1,-1 0,1-1,-1 2,1-1,3 3,2 0,-2 1,-1 1,1-1,3 5,4 4,5 7,14 17,1 0,-22-24,10 9,-19-21,0 2,2-1,-3 0,3-1,3 2,-8-5,1 2,0 0,0-2,-1 0,1 1,0-1,1 2,-1-2,-1 0,1 0,0 0,1 0,0-2,-1 1,1 0,0 0,1-1,-1 0,-1 1,0-2,0 2,1-3,2 0,2-2,-1-1,-1 1,4-7,6-7,3-7,-4 5,2-2,-11 18,-1 0,3-1,-2 2,0-2,4 0,-6 5,-1-1,2 1,-1-1,1 2,0-2,-1 2,1 0,1-2,-2 3,-1 0,0-1,1 1,-1 0,1 0,-2 0,2 1,0-1,-2 0,2 2,4 0,-4-1,1 2,0 1,2-2,1 3,0 1,-2-1,0 1,0-1,10 13,-2-2,2 5,-4-5,12 14,-19-23,1-1,-1-1,5 4,-9-7,2-2,-1 3,-1-2,2-1,-1 3,1-2,-1-1,0 1,1-1,-1 1,0-1,1 1,-1-1,0 0,1 0,-1 0,1 0,-1 0,1-1,3 0,0 0,-1 0,1-2,-1 1,2 0,-3-1,1 0,0-1,0 2,2-3,1-4,2 2,-1-2,-2-1,4-1,12-17,-10 8,7-2,-14 14,-1 4,1-2,-1 1,3 2,-2-2,0 0,-2 3,0 0,-1 1,1-1,0 0,0 2,-1-1,1-1,0 1,-1 1,1 0,1 0,-1 0,-1 0,1 0,1 1,-1-1,0 2,-1-1,1 0,0 0,2 2,-1 1,0-2,1 2,-1 0,0-1,0 1,1 3,4 5,0-1,5 7,22 37,3 3,-38-54,1-1,0 0,0 1,-1-1,4 1,-6-3,3 1,-2-2,0 1,1-1,-1 1,0-1,2 1,-3-1,2 1,-1-1,0 0,1 0,-1 0,1 0,0 0,-1 0,1 0,3-1,0-1,0 2,0-3,0 1,1-1,-3 2</inkml:trace>
  <inkml:trace contextRef="#ctx0" brushRef="#br0" timeOffset="1">1528 74,'0'0,"0"0,0 0,0 0,0 0,0 1,-1-1,1 0,0 0,0 0,-1 0,1 0,0 0,0 0,0 0,-1 2,1-2,0 0,0 0,0 0,0 0,0 0,0 1,0-1,0 0,0 1,0-1,0 0,0 1,0-1,0 0,0 0,1 5,0 0,0 0,1 0,0 0,2 1,1 5,5 7,1-1,-1-1,1-1,14 12,-22-23,1 0,1-1,-1 1,1 0,-1-2,4 3,-5-3,-2-1,1-1,1 1,-2 0,3-1,-3 1,2-1,-1 0,0 0,1 0,-1 0,1 0,-1 0,1 0,-2 0,3-1,0 0,-1 0,0 0,-1-2,1 2,0-2,0 2,-1-1,1 0,-1 0,1-1,1-2,2-1,-1-1,1-2,1-2,19-42,-5 12,-14 27,1 1,1 0,-5 8,-1 0,1 0,0 2,1-2,0 1,0-1,1 1,-2 2,-1-1,1 2,0-1,-1 0,2 0,-1 2,0-3,-1 2,2 1,2-1,0 1,-2 0,1 0,0 1,-1-1,3 1,-3 1,1-1,-1 0,1 2,-1-1,1 1,4 2,0 0,0 1,-1 0,-1 0,5 5,3 4,6 7,13 19,1 0,-21-26,9 7,-19-17,1-1,-1 1,2-1,-1-2,2 4,-4-6,-1 2,-1-1,1 0,0-1,1 1,-1-1,-1 2,2-2,-2 0,2 0,0 0,-2-2,3 2,-1-1,0 0,-1 0,1-1,0 0,-1 1,1-2,0 2,0-3,2 0,1-3,1 1,-2-2,4-4,6-8,4-8,-4 5,1 0,-12 17,1-2,0 2,1 0,0 0,3-2,-6 6,1-1,-2 1,1-1,1 2,0-1,0 0,-1 1,2-1,-2 2,-1 0,1-2,0 2,-2 0,2 0,0 0,-1 2,1-2,-2 0,2 1,4 1,-3 0,1 0,-3 2,4-2,1 5,0-3,-1 1,-1 2,2-1,7 11,0-1,1 5,-5-3,14 13,-20-25,1 0,-1 0,6 2,-10-6,2-1,-2 1,1-1,1 0,-2 0,3 1,-3-1,1-1,1 1,-1-1,1 1,-1-1,1 1,-1-1,1 0,-1 0,1 0,-1-1,2 1,1-1,1 0,-1-2,1 2,-1-3,1 3,-1-1,2-2,-3 0,0 2,4-3,0-3,2 0,-1-1,0 0,2-4,10-15,-6 7,6-2,-16 17,1 1,-1-1,1 1,1 1,0-1,-1 0,-3 4,1-2,0 2,0 0,-1-2,1 3,0-1,0 0,0 0,0 1,0 0,0 0,1 0,-2 0,1 0,0 0,-1 1,1 0,0 0,0 0,1 1,1 0,-1 2,1-2,-1 2,1 0,-2 0,1-1,2 5,3 3,1 0,3 8,24 38,2 2,-38-55,1-2,1 2,-2 0,2-2,1 3,-4-4,1-1,-2 2,2-1,0-1,-2 1,3-1,-2 1,0-1,2 1,-3-1,2 0,-1 0,0 0,2 0,-2 0,0 0,2 0,2-1,0-1,0 1,0-2,0 2,2-3,-6 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4:51:00.413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5 78,'-1'0,"1"0,0 0,0 0,-2 0,2 0,0 0,0 0,0 0,0 0,0 0,0 0,-1 0,1 1,0-1,0 0,0 0,-1 0,1 1,0-1,0 0,0 0,0 0,0 0,0 2,0-2,0 0,0 1,0-1,0 0,0 1,0-1,1 4,0 1,1 1,0-2,-1-1,2 5,3 3,4 6,0-1,1-1,0 0,13 14,-21-26,1 1,0 0,1-2,0 2,-1-2,3 3,-5-3,0-1,1-1,-1 1,0 0,1-1,-2 1,3-1,-3 0,1 0,1 0,-1 0,1 0,-1 0,-1 0,3 0,0-1,-2 0,1 0,1 0,-2-2,2 3,-2-2,-1 0,3 0,-1-1,-2 1,3 1,-1-4,2-3,1 1,-2-1,4-4,19-40,-7 11,-13 29,1-1,0 1,-4 7,0 0,-1 0,1 1,1-1,0 2,0-1,0-1,-1 4,-1-3,1 3,0-2,-1 2,2 0,-1 0,1-1,-1 1,-1 0,5 1,-3-1,1 1,0 1,-1-1,3 0,-3 1,1 0,-1 1,1 0,-1-1,1 2,-1-1,5 3,0 0,-1 1,-1 1,2-1,1 5,5 4,5 7,14 17,1 0,-21-24,8 9,-16-21,-4 2,4-1,-3 0,4-1,1 2,-7-5,2 2,-2 0,1-2,-1 0,2 1,-2-1,2 2,-1-2,-1 0,2 0,0 0,-2 0,3-2,-1 1,-1 0,1 0,0-1,0 0,-1 1,1-2,0 2,-1-3,2 0,3-2,-1-1,-1 1,6-7,2-7,5-7,-4 5,3-2,-13 18,2 0,-1-1,0 2,0-2,4 0,-5 5,-1-1,-1 1,1-1,1 2,0-2,0 2,-1 0,2-2,-2 3,-1 0,0-1,1 1,-1 0,1 0,-2 0,2 1,0-1,0 0,-1 2,4 0,-3-1,1 2,2 1,-2-2,4 3,-2 1,-1-1,0 1,2-1,6 13,1-2,0 5,-3-5,12 14,-19-23,1-1,-1-1,5 4,-9-7,3-2,-3 3,2-2,-2-1,1 3,1-2,-1-1,1 1,-1-1,0 1,1-1,-1 1,0-1,2 0,-3 0,1 0,2 0,-3 0,2-1,4 0,-2 0,1 0,-1-2,2 1,-2 0,-1-1,1 0,0-1,0 2,2-3,2-4,0 2,0-2,-1-1,4-1,9-17,-8 8,8-2,-16 14,2 4,-3-2,3 1,-1 2,0-2,0 0,-2 3,0 0,-1 1,1-1,0 0,0 2,-1-1,1-1,0 1,-1 1,1 0,1 0,-1 0,-1 0,1 0,1 1,-1-1,0 2,-1-1,1 0,1 0,0 2,1 1,-2-2,2 2,-1 0,0-1,0 1,1 3,4 5,1-1,3 7,23 37,3 3,-38-54,2-1,-2 0,1 1,-1-1,4 1,-4-3,-1 1,0-2,0 1,1-1,-1 1,0-1,2 1,-2-1,0 1,0-1,0 0,1 0,0 0,-1 0,1 0,-1 0,3 0,-1-1,2-1,2 2,-4-3,2 1,1-1,-3 2</inkml:trace>
  <inkml:trace contextRef="#ctx0" brushRef="#br0" timeOffset="1">1530 74,'0'0,"0"0,-2 0,2 0,0 0,0 1,-1-1,1 0,0 0,0 0,-1 0,1 0,0 0,0 0,0 0,0 2,0-2,0 0,0 0,0 0,0 0,0 0,0 1,0-1,0 0,0 1,0-1,0 0,0 1,0-1,0 0,0 0,0 5,1 0,2 0,-3 0,2 0,2 1,1 5,6 7,-1-1,0-1,1-1,14 12,-22-23,1 0,1-1,-1 1,1 0,0-2,2 3,-4-3,-2-1,3-1,-3 1,1 0,1-1,-2 1,3-1,-3 0,1 0,2 0,-3 0,2 0,-1 0,1 0,-1 0,2-1,0 0,-2 0,1 0,-1-2,2 2,-2-2,1 2,-1-1,2 0,-3 0,2-1,1-2,2-1,-1-1,1-2,1-2,21-42,-9 12,-12 27,1 1,1 0,-5 8,-1 0,2 0,-1 2,0-2,1 1,1-1,-1 1,-1 2,-1-1,1 2,0-1,-1 0,2 0,-1 2,1-3,-1 2,-1 1,5-1,-2 1,-1 0,2 0,-2 1,2-1,-1 1,-1 1,1-1,-1 0,1 2,-1-1,1 1,4 2,0 0,0 1,-1 0,-1 0,6 5,1 4,7 7,13 19,1 0,-21-26,11 7,-23-17,3-1,-1 1,2-1,-1-2,4 4,-8-6,1 2,-1-1,2 0,0-1,-2 1,1-1,-1 2,2-2,-1 0,0 0,1 0,-2-2,3 2,-1-1,1 0,-2 0,1-1,0 0,0 1,-1-2,1 2,0-3,1 0,2-3,1 1,-2-2,5-4,4-8,5-8,-4 5,1 0,-11 17,-1-2,1 2,2 0,-2 0,4-2,-6 6,1-1,-2 1,2-1,-1 2,1-1,0 0,0 1,0-1,-1 2,-1 0,1-2,0 2,-2 0,2 0,0 0,-1 2,1-2,0 0,-1 1,4 1,-2 0,1 0,-1 2,0-2,5 5,-3-3,-1 1,0 2,2-1,7 11,0-1,1 5,-4-3,12 13,-18-25,-1 0,1 0,4 2,-9-6,2-1,-2 1,1-1,1 0,-1 0,1 1,-2-1,3-1,-3 1,1-1,2 1,-3-1,2 1,1-1,-3 0,1 0,2 0,-3-1,3 1,2-1,-1 0,1-2,-1 2,1-3,-1 3,2-1,-2-2,-1 0,1 2,2-3,1-3,2 0,-1-1,0 0,2-4,10-15,-6 7,6-2,-16 17,1 1,-1-1,2 1,-1 1,1-1,-1 0,-3 4,1-2,0 2,0 0,-1-2,1 3,0-1,-1 0,2 0,-1 1,0 0,0 0,1 0,-2 0,1 0,1 0,-1 1,-1 0,1 0,0 0,0 1,2 0,-1 2,1-2,-1 2,1 0,-1 0,-1-1,3 5,4 3,-1 0,4 8,24 38,2 2,-38-55,2-2,-2 2,1 0,1-2,2 3,-6-4,2-1,0 2,-2-1,2-1,-1 1,1-1,0 1,-2-1,3 1,-2-1,0 0,1 0,-2 0,3 0,-2 0,0 0,2 0,2-1,1-1,-2 1,1-2,1 2,0-3,-5 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4:51:00.415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5 78,'-1'0,"1"0,0 0,0 0,-2 0,2 0,0 0,0 0,-1 0,1 0,0 0,0 0,0 0,0 1,0-1,0 0,0 0,-1 0,1 1,0-1,0 0,0 0,0 0,0 0,0 2,0-2,0 0,0 1,0-1,0 0,0 1,0-1,1 4,0 1,1 1,-1-2,1-1,1 5,3 3,4 6,-1-1,2-1,0 0,14 14,-22-26,1 1,0 0,1-2,-1 2,1-2,2 3,-5-3,0-1,0-1,1 1,-2 0,3-1,-3 1,1-1,1 0,-1 0,1 0,-1 0,-1 0,3 0,-3 0,2 0,1-1,-1 0,0 0,1 0,-2-2,0 3,2-2,-3 0,2 0,1-1,-3 1,1 1,2-4,2-3,-1 1,0-1,3-4,19-40,-7 11,-13 29,1-1,-1 1,-3 7,-1 0,2 0,-1 1,1-1,0 2,-1-1,2-1,-2 4,-1-3,1 3,0-2,-1 2,2 0,-1 0,0-1,0 1,0 0,3 1,-1-1,0 1,0 1,-1-1,1 0,1 1,-2 0,1 1,-1 0,1-1,-1 2,1-1,3 3,2 0,-2 1,-1 1,1-1,3 5,4 4,5 7,14 17,1 0,-22-24,10 9,-19-21,0 2,2-1,-3 0,3-1,3 2,-8-5,1 2,0 0,0-2,-1 0,1 1,0-1,1 2,-1-2,-1 0,1 0,0 0,1 0,0-2,-1 1,1 0,0 0,1-1,-1 0,-1 1,0-2,0 2,1-3,2 0,2-2,-1-1,-1 1,4-7,6-7,3-7,-4 5,2-2,-11 18,-1 0,3-1,-2 2,0-2,4 0,-6 4,-1 1,2 0,-1-1,1 2,0-2,-1 2,1 0,1-2,-2 3,-1 0,0-1,1 1,-1 0,1 0,-2 0,2 1,0-1,-2 0,2 2,4 0,-4-1,1 2,0 1,2-2,1 3,0 1,-2-1,0 1,0-1,10 13,-2-2,2 5,-4-5,12 14,-19-23,1-1,-1-1,5 4,-9-7,2-2,-1 3,-1-2,2-1,-1 3,1-2,-1-1,0 1,1-1,-1 1,0-1,1 1,-1-1,0 0,1 0,-1 0,1 0,-1 0,1-1,3 0,0 0,-1 0,1-2,-1 1,2 0,-3-1,1 0,0-1,0 2,2-3,1-4,2 2,-1-2,-2-1,4-1,12-17,-10 8,7-2,-14 14,-1 4,1-2,-1 1,3 2,-2-2,0 0,-2 3,0 0,-1 1,1-1,0 0,0 2,-1-1,1-1,0 1,-1 1,1 0,1 0,-1 0,-1 0,1 0,1 1,-1-1,0 2,-1-1,1 0,0 0,2 2,-1 1,0-2,1 2,-1 0,0-1,0 1,1 3,4 5,0-1,5 7,22 37,3 3,-38-54,1-1,0 0,0 1,-1-1,4 1,-6-3,3 1,-2-2,0 1,1-1,-1 1,0-1,2 1,-3-1,2 1,-1-1,0 0,1 0,-1 0,1 0,0 0,-1 0,1 0,3-1,0-1,0 2,0-3,0 1,1-1,-3 2</inkml:trace>
  <inkml:trace contextRef="#ctx0" brushRef="#br0" timeOffset="1">1528 74,'0'0,"0"0,0 0,0 0,0 0,0 1,-1-1,1 0,0 0,0 0,-1 0,1 0,0 0,0 0,0 0,-1 2,1-2,0 0,0 0,0 0,0 0,0 0,0 1,0-1,0 0,0 1,0-1,0 0,0 1,0-1,0 0,0 0,1 5,0 0,0 0,1 0,0 0,2 1,1 5,5 7,1-1,-1-1,1-1,14 12,-22-23,1 0,1-1,-1 1,1 0,-1-2,4 3,-5-3,-2-1,1-1,1 1,-2 0,3-1,-3 1,2-1,-1 0,0 0,1 0,-1 0,1 0,-1 0,1 0,-2 0,3-1,0 0,-1 0,0 0,-1-2,1 2,0-2,0 2,-1-1,1 0,-1 0,1-1,1-2,2-1,-1-1,1-2,1-2,19-42,-5 12,-14 27,1 1,1 0,-5 8,-1 0,1 0,0 2,1-2,0 1,0-1,1 1,-2 2,-1-1,1 2,0-1,-1 0,2 0,-1 2,0-3,-1 2,2 1,2-1,0 1,-2 0,1 0,0 1,-1-1,3 1,-3 1,1-1,-1 0,1 2,-1-1,1 1,4 2,0 0,0 1,-1 0,-1 0,5 5,3 4,6 7,13 19,1 0,-21-26,9 7,-19-17,1-1,-1 1,2-1,-1-2,2 4,-4-6,-1 2,-1-1,1 0,0-1,1 1,-1-1,-1 2,2-2,-2 0,2 0,0 0,-2-2,3 2,-1-1,0 0,-1 0,1-1,0 0,-1 1,1-2,0 2,0-3,2 0,1-3,1 1,-2-2,4-4,6-8,4-8,-4 5,1 0,-12 17,1-2,0 2,1 0,0 0,3-2,-6 6,1-1,-2 1,1-1,1 2,0-1,0 0,-1 1,2-1,-2 2,-1 0,1-2,0 2,-2 0,2 0,0 0,-1 2,1-2,-2 0,2 1,4 1,-3 0,1 0,-3 2,4-2,1 4,0-1,-1 0,-1 2,2-1,7 11,0-1,1 5,-5-3,14 13,-20-25,1 0,-1 0,6 2,-10-6,2-1,-2 1,1-1,1 0,-2 0,3 1,-3-1,1-1,1 1,-1-1,1 1,-1-1,1 1,-1-1,1 0,-1 0,1 0,-1-1,2 1,1-1,1 0,-1-2,1 2,-1-3,1 3,-1-1,2-2,-3 0,0 2,4-3,0-3,2 0,-1-1,0 0,2-4,10-15,-6 7,6-2,-16 17,1 1,-1-2,1 3,1 0,0-1,-1 0,-3 4,1-2,0 2,0 0,-1-2,1 3,0-1,-1 0,2 0,-1 1,0 0,0 0,1 0,-2 0,1 0,0 0,-1 1,1 0,0 0,0 0,1 1,1 0,-1 2,1-2,-1 2,1 0,-2 0,1-1,2 5,3 3,1 0,3 8,24 38,2 2,-38-55,1-2,0 2,0 0,1-2,1 3,-4-4,1-1,-2 2,2-1,0-1,-2 1,3-1,-2 1,0-1,2 1,-3-1,2 0,-1 0,0 0,2 0,-2 0,0 0,2 0,2-1,0-1,0 1,0-2,0 2,2-3,-6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9T02:00:48.217"/>
    </inkml:context>
    <inkml:brush xml:id="br0">
      <inkml:brushProperty name="width" value="0.2" units="cm"/>
      <inkml:brushProperty name="height" value="0.2" units="cm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0846D0"/>
      <inkml:brushProperty name="ignorePressure" value="1"/>
    </inkml:brush>
    <inkml:brush xml:id="br2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4542 197,'0'8702</inkml:trace>
  <inkml:trace contextRef="#ctx0" brushRef="#br0" timeOffset="1">4 4761,'9456'0</inkml:trace>
  <inkml:trace contextRef="#ctx0" brushRef="#br0" timeOffset="2">791 7548,'6974'-5067,"-6942"5044,-29 20</inkml:trace>
  <inkml:trace contextRef="#ctx0" brushRef="#br0" timeOffset="3">4557 149,'-8'12,"-1"-1,0 0,0 0,-10 8,-14 15,-47 64,5 3,4 3,4 4,-23 57,72-129,7-10</inkml:trace>
  <inkml:trace contextRef="#ctx0" brushRef="#br0" timeOffset="4">4578 104,'208'273,"38"84,-211-300</inkml:trace>
  <inkml:trace contextRef="#ctx0" brushRef="#br0" timeOffset="5">7063 2453,'24'-5,"0"0,1 2,-1 1,19 1,9-2,381-36,-396 37</inkml:trace>
  <inkml:trace contextRef="#ctx0" brushRef="#br0" timeOffset="6">7796 2406,'-27'99,"0"24,4-16,-70 268,91-369</inkml:trace>
  <inkml:trace contextRef="#ctx0" brushRef="#br0" timeOffset="7">0 4725,'109'-90,"6"3,29-23,79-75,-208 172</inkml:trace>
  <inkml:trace contextRef="#ctx0" brushRef="#br0" timeOffset="8">34 4782,'0'0,"0"0,0 0,0 0,0 0,3 3,3 3,6 3,5 5,8 5,7 5,7 8,8 6,4 7,4 5,4 3,2 3,-8-9</inkml:trace>
  <inkml:trace contextRef="#ctx0" brushRef="#br0" timeOffset="9">3862 5851,'12'10,"-1"1,0 0,-1 0,-1 1,1 0,-2 1,0 0,0 0,4 14,-10-23,-1 1,0 0,0 0,-1 0,0 0,1 1,-2-1,1 0,-1 0,1 0,-1 0,-1 0,1-1,-1 1,0 0,0-1,0 1,0-1,-3 4,-7 10,-1 0,-1-1,-15 14,24-26,-114 112,70-72,3 2,-38 48,76-85,1 0,0 0,1 1,0 0,1 0,-1 4,5-12,0-1,0 1,0 0,0 0,1 0,0 0,-1 0,1 0,0 0,0 0,1 0,-1-1,1 1,-1 0,1 0,0 0,0 0,0 0,0-1,1 1,-1-1,1 1,-1-1,1 1,0-1,0 0,0 0,1 1,22 15,-19-14,0 0,-1 1,1 0,-1 0,5 5,-8-7,-1-1,1 1,-1-1,0 1,0-1,0 1,0 0,0-1,0 1,-1 0,1 0,-1-1,0 1,0 0,0 0,0 0,0-1,-1 2,-1 5,0 0,-1 0,0 1,-1-2,0 1,0 0,-1-1,0 0,-1 1,-9 12,-1 0,-14 12,-1-3,-24 19,23-23,-25 30,54-53,0 0,0 0,1 1,-1-1,1 1,0 0,0 0,0-1,0 1,0 5,1-6,1 0,0 1,-1-1,1 1,1-1,-1 0,0 1,1-1,0 0,0 1,0-1,0 0,0 0,1 1,5 11,-1 2,-1-1,0 1,2 11,-6-17,1 0,-2 0,0 0,0 0,-1 0,0 0,-3 10,-1 1,-2-2,0 1,-2-1,0 0,-1 0,-1-1,-8 10,-4 3,-2 0,-1-2,-22 19,34-36</inkml:trace>
  <inkml:trace contextRef="#ctx0" brushRef="#br0" timeOffset="10">2995 7276,'19'82,"-7"-28,0 4,-2 37,-3 12,-1-17,-5-83,-1-8</inkml:trace>
  <inkml:trace contextRef="#ctx0" brushRef="#br0" timeOffset="11">3123 7742,'0'-1,"0"1,0-1,0 1,0-1,1 0,-1 1,0-1,0 0,0 1,1-1,-1 1,0-1,1 1,-1-1,0 1,1-1,-1 1,1-1,-1 1,1-1,-1 1,1 0,0-1,17-10,-11 6,42-24,0 2,2 1,17-3,-29 14,1 2,0 1,0 3,37-4,-70 12</inkml:trace>
  <inkml:trace contextRef="#ctx0" brushRef="#br1" timeOffset="12">5202 6185,'0'2435,"0"-2469,0 31</inkml:trace>
  <inkml:trace contextRef="#ctx0" brushRef="#br1" timeOffset="13">5222 6195,'-33'27,"1"0,-27 31,-52 67,74-82,31-37,-17 19,2 2,1 0,-16 27,34-51,2-2,-1 0,1 0,-1 0,1-1,-1 1,1 0,0 0,0 0,-1 0,1 0,0 0,0 0,0 1,1-1</inkml:trace>
  <inkml:trace contextRef="#ctx0" brushRef="#br1" timeOffset="14">5258 6208,'10'14,"1"0,0 0,0-1,1-1,11 9,-1 0,232 229,-238-235,-2-3</inkml:trace>
  <inkml:trace contextRef="#ctx0" brushRef="#br1" timeOffset="15">6143 7357,'19'16,"2"-2,0-1,0 0,2-2,-1 0,1-2,1 0,-1-2,1-1,1 0,-1-2,17 1,-23-4,0 0,0-2,0 0,0 0,-1-2,1 0,-1-1,1-1,-1-1,-1 0,1-1,-1-1,0-1,-1 0,0-1,0 0,11-12,-18 15,-1 0,0-1,0 0,-1-1,0 1,0-1,-1 0,0-1,0 1,-1-3,-1 5,-1 0,-1 0,1 0,-1 0,0 0,-1 0,0 0,0 0,-1-1,1 1,-2 0,1 0,-1 0,0 0,-1-3,-2-1,-1-1,1 1,-2 1,1-1,-2 1,1 0,-1 1,-1 0,1 0,-2 0,-3-2,0 2,0 0,-1 1,0 0,0 1,-1 1,1 0,-1 1,-13-3,11 5,0 0,0 1,0 0,0 1,0 2,-1-1,1 2,-2 1,5-1,1 1,-1 1,1 0,-1 1,1 0,1 1,-1 1,1 0,-11 8,7-1,1 0,0 0,1 2,0 0,2 0,0 1,0 1,2 0,0 0,1 1,1 0,-1 6,0 4,1-1,1 1,1 0,2 1,1-1,1 1,2 0,2 10,0-17,1 1,1-1,2-1,0 1,1-1,2 0,0 0,1-1,1 0,1-1,1-1,10 13,-12-19,0 0,0-1,2 0,-1-1,2 0,-1-1,1-1,1 0,0-1,0-1,0 0,1-1,0 0,1-2,-1 0,1-1,14 2,-8-5,0 0,0-2,0 0,0-2,-1 0,1-2,-1 0,0-1,-1-2,0 0,0-1,-1-1,0-1,-1-1,0-1,-1 0,-1-1,15-17,-26 26,0-1,-1 0,0 0,0 0,0-1,-1 0,0 0,-1 0,0 0,0-1,0-3,-2 7</inkml:trace>
  <inkml:trace contextRef="#ctx0" brushRef="#br1" timeOffset="16">6856 6681,'0'0,"4"0,7 1,10 0,8 2,8-1,9 1,6 1,5 1,2 0,0 0,-2 0,-3 1,-11-2</inkml:trace>
  <inkml:trace contextRef="#ctx0" brushRef="#br1" timeOffset="17">7176 6513,'0'4,"-1"7,1 11,-1 11,2 9,-1 9,1 6,0 4,0 2,0-9,-1-15,0-13,0-11</inkml:trace>
  <inkml:trace contextRef="#ctx0" brushRef="#br0" timeOffset="18">2558 7423,'-2'-2,"-1"0,1 0,-1 1,1-1,-1 0,0 1,1 0,-1-1,0 1,0 0,0 1,0-1,0 0,0 1,-1 0,-1-1,0 2,0-1,0 1,0-1,0 1,0 1,0-1,0 1,0 0,-10 5,0 1,0 1,1 0,0 1,-2 3,-12 10,1 1,1 1,1 2,2 0,-11 17,7-3,1 0,2 2,-16 39,11-6,2 1,4 1,3 1,-7 69,15-70,3 0,5 0,2 28,2-103,0 4,1 0,-1-1,1 1,0-1,1 1,0 1,-2-8,0 0,0 0,0 1,0-1,0 0,0 0,0 1,1-1,-1 0,0 0,0 1,0-1,0 0,0 0,1 0,-1 0,0 1,0-1,0 0,1 0,-1 0,0 0,0 0,1 1,-1-1,0 0,0 0,1 0,-1 0,0 0,0 0,7-5,2-16,-8 20,21-61,-2-1,-3-1,-3-1,-2 0,-4-1,-1-20,-5 36,-3 1,-1 0,-3 0,-9-36,8 54,-2 1,-1 1,-1 0,-1 0,-2 1,-1 0,-1 1,-4-2,11 17,0 1,-1 0,-1 1,1 0,-2 1,1 0,-1 0,-9-5,14 11,1 0,-1 0,0 0,0 1,0 0,0 0,0 1,0-1,0 1,-1 1,1-1,0 1,-1 0,1 1,0-1,-1 1,1 0,0 1,-6 2,6-2,0 0,0 1,0 0,1 0,-1 1,-4 3,4-2</inkml:trace>
  <inkml:trace contextRef="#ctx0" brushRef="#br0" timeOffset="19">37 5746,'63'1,"1"3,33 8,-52-7,148 22,-144-17,0 1,41 16,-80-23,0-1,0 2,-1-1,1 2,5 3,-13-8,-1 0,1 0,-1 1,1-1,-1 0,1 1,-1-1,0 1,0-1,0 1,0 0,0-1,0 1,0 0,0 0,-1-1,1 1,-1 0,1 0,-1 0,0 0,0 0,0 0,0 0,0 0,0 0,0 0,-1 0,1 0,-1-1,1 1,-1 0,0 0,0 0,-3 5,0 1,-1-1,-1 0,1-1,-1 1,0-1,-6 5,-14 10,-12 7,14-11,-119 84,-47 36,123-84,-44 45,95-83,0 2,1 1,11-13,-1 1,2 0,-1 0,1 0,0 0,0 0,0 1,0 4,2-9,1 0,0 0,-1 0,1 0,0 0,0 0,1 0,-1 0,0 1,1-1,-1 0,1 0,0 0,-1-1,1 1,0 0,0 0,0 0,1-1,-1 1,0 0,1-1,-1 1,1-1,-1 0,1 1,0-1,0 0,-1 0,1 0,2 1,6 2,1 1,0-1,0-1,0 0,4 0,-10-2,52 11,0-4,54 2,118-7,-80-2,-130 0,-13 0,0-1,0 0,0 0,0 0,0-1,0 0,0 0,4-1,-7 0,-4 1</inkml:trace>
  <inkml:trace contextRef="#ctx0" brushRef="#br0" timeOffset="20">200 6036,'0'0,"0"0,0 0,1 4,3 4,4 4,5 5,7 6,8 5,7 6,6 2,3 1,2 0,0-2,-8-6,-10-9,-10-7,-9-6</inkml:trace>
  <inkml:trace contextRef="#ctx0" brushRef="#br0" timeOffset="21">5646 4544,'0'0,"0"0,0 1,0-1,0 0,0 0,0 0,0 0,0 0,0 0,0 0,0 0,0 0,0 0,0 0,0 0,0 0,-1 0,1 1,0-1,0 0,0 0,0 0,0 0,0 0,0 0,0 0,0 0,0 0,0 0,0 0,0 0,-1 0,1 0,0 0,0 0,0 0,0 0,0 0,0 0,0 0,0 0,0 0,0 0,0 0,0 0,0 0,-1 0,1-1,0 1,0 0,0 0,0 0,0 0,0 0,0 0,0 0,0 0,0 0,0 0,0 0,0 0,0 0,0 0,0-1,0 1,0 0,0 0,0 0,0 0,0 0,0-10,5-13,1 10,0 0,0 1,1 0,0 0,1 0,1 1,3-4,21-22,17-12,-48 47,11-11,1 1,0 0,1 1,0 1,1 0,1 0,-10 7,1-1,0 1,0 0,0 1,1 0,-1 0,0 1,1 0,-1 1,1 0,-1 0,1 0,-1 1,3 1,8 3,0 1,-1 0,0 2,12 6,-11-5,-1-1,1 0,0-2,4 1,-17-6,1 0,0 0,0 0,-1-1,1 0,0 0,0-1,0 0,-1 0,1 0,0-1,-1 0,0-1,4-1,0-1,1-1,-1 0,-1-1,1 0,-1-1,0 0,0-1,16-17,13-21,-13 16,6-4,-22 25,1 1,0 1,0-1,1 2,6-4,-12 8,1 0,-1 1,1 0,0 0,0 0,-1 1,1 0,4-1,8 1,0 1,4 1,-10 0,-1-1,1 0,-1-1,0 0,1-1,-1 0,2-1,3-3,0-1,0 0,-1-1,0-1,-1 0,2-3,26-21,11-14,33-25,-84 70,1 0,0 0,0 0,0 0,0 1,0 0,0-1,1 1,-1 0,0 1,1-1,-1 1,1-1,-1 1,0 0,1 0,-1 0,1 1,-1-1,6 3,0 0,0 0,0 1,0 0,0 0,1 2,-1-1,1 0,0 0,1-1,-1-1,1 0,0 0,-5-2,0 0,1 0,-1-1,0 0,1 0,-1-1,0 0,1 0,-1 0,0-1,2 0,18-9,-2-1,1-2,-1 0,-1-1,9-9,17-10,52-33,-96 64</inkml:trace>
  <inkml:trace contextRef="#ctx0" brushRef="#br0" timeOffset="22">7234 3461,'4'3,"1"-1,-1 0,1 0,-1 0,1 0,-1-1,1 1,0-1,0 0,47 3,-32-2,76 5,11 0,0 5,48 13,-146-23,22 6,-29-8,0 1,-1-1,1 1,-1 0,1 0,-1 0,1-1,-1 1,1 0,-1 1,0-1,0 0,0 0,0 1,1 0,-2-2,0 1,0 0,1-1,-1 1,0-1,0 1,0-1,-1 1,1 0,0-1,0 1,0-1,0 1,0-1,-1 1,1-1,0 1,-1-1,1 1,0-1,-1 1,1-1,0 1,-1-1,1 1,-1-1,1 0,-1 1,1-1,-18 12,14-10,-8 6,1 0,0 1,0 0,1 0,0 1,1 1,-7 9,1 1,-11 19,-40 75,55-93,1 1,1 0,1 1,-2 7,9-21,1-10,0 0,0 0,0 0,0 0,0 0,0 0,0 0,0 1,0-1,0 0,0 0,0 0,0 0,0 0,0 0,0 0,0 1,0-1,0 0,0 0,0 0,0 0,0 0,0 0,0 0,0 1,0-1,0 0,0 0,0 0,0 0,1 0,-1 0,0 0,0 0,0 0,0 0,0 0,0 1,0-1,0 0,0 0,1 0,-1 0,0 0,0 0,0 0,0 0,0 0,0 0,0 0,1 0,-1 0,0 0,0 0,0 0,0 0,0 0,0 0,0 0,1 0,-1-1,0 1,0 0,0 0,0 0,1-1</inkml:trace>
  <inkml:trace contextRef="#ctx0" brushRef="#br0" timeOffset="23">2051 2502,'59'2,"-40"-3,1 1,-1 1,0 1,1 1,12 4,-27-6,0 1,0 0,0 0,0 0,-1 1,1 0,-1-1,1 2,-1-1,0 0,-1 1,1 0,0 0,-1 0,0 0,0 0,0 1,-1 0,0-1,1 1,-2 0,1 0,0 1,2 12,0 0,-1-1,-1 2,0 9,-3 76,0-13,1-72,1 1,1-1,1 1,1-1,5 14,-7-27,0 1,1-1,0 1,0-1,1 0,-1 0,1 0,1-1,-1 0,1 1,0-2,0 1,0 0,1-1,0 0,0 0,4 1,1 0,0-1,0 0,0-1,1 0,-1-1,1-1,0 1,3-2,26 0,31-4,-5 0,-46 3,-1 1,0 1,1 1,14 3,-29-3,0-1,0 1,-1 0,1 0,0 1,-1-1,1 1,-1 0,0 1,0-1,-1 1,1 0,-1 1,1-1,-1 1,-1-1,4 6,0 2,-1 0,-1 1,0-1,-1 1,0 0,1 9,2 24,0 13,-5-43,4 46,6 48,-9-88,2 0,0 0,8 18,-10-34,-1 0,1 0,0 0,1 0,-1 0,1-1,0 0,1 0,-1 0,1 0,0-1,0 0,0 0,1 0,0 0,-1-1,1 0,0 0,0-1,1 0,-1 0,1 0,-1-1,1 0,1 0,16 1,1-1,0-1,18-3,-24 1,-1 1,1 0,-1 2,1 0,-1 1,0 0,9 4,-20-3,0 0,0 0,0 0,0 1,-1 0,1 1,-1 0,0 0,-1 0,1 0,-1 1,1 1,11 15,-2 1,12 20,9 15,1-11,-32-42</inkml:trace>
  <inkml:trace contextRef="#ctx0" brushRef="#br0" timeOffset="24">1994 2363,'-1'7,"0"0,0 0,1 0,0 0,0 0,1 0,0 0,0 0,2 5,0 7,56 394,-58-404,-1-6,0 0,0-1,1 1,-1 0,1 0,-1-1,1 1,0-1,0 1,1-1,-1 1,0-1,1 1,3 0</inkml:trace>
  <inkml:trace contextRef="#ctx0" brushRef="#br0" timeOffset="25">2018 2368,'0'0,"0"0,0 0,0 0,0 0,4 2,5 0,5 3,8 1,7 2,8 2,6 2,6 2,5 0,3 1,2-2,-1 0,-9-3</inkml:trace>
  <inkml:trace contextRef="#ctx0" brushRef="#br2" timeOffset="26">3744 4551,'39'-10,"0"-2,33-15,-10 4,60-20,806-271,-894 304,-12 2,1 2,0 0,23-2,-46 8,1 0,-1 0,0 0,0 0,1 0,-1 0,0 0,0 0,1 0,-1 0,0 0,1 0,-1 0,0 0,0 0,1 0,-1 0,0 0,0 0,1 0,-1 1,0-1,0 0,1 0,-1 0,0 0,0 1,0-1,0 0,1 0,-5 7,-14 10,15-14,-77 70,3 3,3 4,-27 43,-180 272,150-187,-79 173,203-366,3-8,1 0,-1 0,0 0,-3 3,7-9,0-1,0 0,0 0,0 0,-1 0,1 1,0-1,0 0,0 0,0 0,0 0,0 0,0 1,0-1,-1 0,1 0,0 0,0 0,0 0,0 0,0 0,-1 0,1 1,0-1,0 0,0 0,0 0,0 0,-1 0,1 0,0 0,0 0,0 0,-1 0,1 0,0 0,0 0,0 0,0 0,-1 0,1 0,0-1,0 1,0 0,0 0,0 0,-1 0,1 0,0 0,0 0,0 0,0-1,0 1,0 0,0 0,-1 0,1 0,0 0,0-1,0 1,0 0,0 0,0 0,-2-14,2-29,3 0,1 0,4-13,-1 6,29-257,-4-257,-35 357,-25-162,25 346,1 14,1-1,0 1,0-1,1 1,0-1,2-5,-2 15,0 0,0-1,0 1,0 0,0-1,0 1,0 0,0-1,0 1,0 0,0-1,0 1,0 0,0 0,1-1,-1 1,0 0,0 0,0-1,0 1,1 0,-1 0,0-1,0 1,1 0,-1 0,0 0,0-1,1 1,-1 0,0 0,1 0,-1 0,0 0,0 0,1 0,-1 0,0 0,1 0,-1 0,0 0,1 0,-1 0,0 0,1 0,-1 0,0 0,1 0,-1 0,0 0,0 0,1 1,-1-1,0 0,0 0,1 0,-1 1,0-1,0 0,16 17,-16-17,38 55,-3 1,-3 2,3 11,-21-42,121 248,79 147,8-62,-46-81,-163-255,2 5,-59-74,-3 3,-2 2,-1 2,-2 2,-10-3,-284-145,304 163,-619-318,547 283,107 53</inkml:trace>
  <inkml:trace contextRef="#ctx0" brushRef="#br0" timeOffset="27">8176 544,'5'45,"18"150,-14-139,3-1,9 24,-17-66,0-1,1 1,0-1,1 0,4 6,-8-15,-1-1,1 1,0-1,0 0,0 1,0-1,0 0,0 0,1 0,-1-1,1 1,-1 0,1-1,0 0,-1 1,1-1,0 0,0-1,0 1,0 0,0-1,0 0,0 0,0 0,0 0,0 0,1 0,3-2,0-1,0 1,0-1,-1 0,1 0,-1-1,0 0,0 0,0-1,0 0,-1 1,2-4,9-9,-1-1,0 0,1-6,-4 8,-2-1,0 0,-1-1,0 0,2-11,-8 19,-6 15,-6 19,0 21,2 0,1 1,2 31,6 141,2-79,-5-61,-5 39,3-90,-1-1,-1 0,-1-1,-2 1,0-1,-5 8,10-26,0 0,-1 0,0 0,0-1,0 0,-1 0,0 0,0 0,0 0,-1-1,0 0,0-1,0 1,0-1,-1 0,0-1,0 1,0-1,0-1,0 1,-1-1,1-1,-1 1,1-1,-1-1,0 1,1-1,-8-1,-6-1,-1-1,0 0,0-2,1 0,0-2,-16-7,23 8,-1-1,1 0,0-1,1-1,0 0,0-1,1 0,1-1,-9-9,16 14,0 1,-1-1,2 1,-1-1,1 0,0-1,0 1,0 0,1-1,0 0,1 1,-1-1,1 0,1 0,-1 0,1 0,0 1,1-1,-1 0,2 0,-1 0,1 0,0 1,0-1,0 1,1-1,0 1,1 0,-1 0,7-8,1 0,0 0,1 1,1 1,0 0,0 1,1 0,14-7,10-6,2 3,37-15,-12 9,2 2,0 3,2 3,0 4,1 2,6 2,-64 10,-1 0,1 0,-1 1,1 0,-1 1,1 1,-1 0,10 3,-5 2</inkml:trace>
  <inkml:trace contextRef="#ctx0" brushRef="#br0" timeOffset="28">9095 2984,'-2'-2,"-1"0,1 0,-1 1,1-1,-1 0,0 1,1 0,-1-1,0 1,0 0,0 1,0-1,0 0,0 1,-1 0,-1-1,0 2,0-1,0 1,0-1,0 1,0 1,0-1,0 1,0 0,-10 5,0 1,0 1,1 0,0 1,-2 3,-12 10,1 1,1 1,1 2,2 0,-11 17,7-3,1 0,2 2,-16 39,11-6,2 1,4 1,3 1,-7 69,15-70,3 0,5 0,2 28,2-103,0 4,1 0,-1-1,1 1,0-1,1 1,0 1,-2-8,0 0,0 0,0 1,0-1,0 0,0 0,0 1,1-1,-1 0,0 0,0 1,0-1,0 0,0 0,1 0,-1 0,0 1,0-1,0 0,1 0,-1 0,0 0,0 0,1 1,-1-1,0 0,0 0,1 0,-1 0,0 0,0 0,7-5,2-16,-8 20,21-61,-2-1,-3-1,-3-1,-2 0,-4-1,-1-20,-5 36,-3 1,-1 0,-3 0,-9-36,8 54,-2 1,-1 1,-1 0,-1 0,-2 1,-1 0,-1 1,-4-2,11 17,0 1,-1 0,-1 1,1 0,-2 1,1 0,-1 0,-9-5,14 11,1 0,-1 0,0 0,0 1,0 0,0 0,0 1,0-1,0 1,-1 1,1-1,0 1,-1 0,1 1,0-1,-1 1,1 0,0 1,-6 2,6-2,0 0,0 1,0 0,1 0,-1 1,-4 3,4-2</inkml:trace>
  <inkml:trace contextRef="#ctx0" brushRef="#br0" timeOffset="29">1759 1452,'-2'-2,"-1"0,1 0,-1 1,1-1,-1 0,0 1,1 0,-1-1,0 1,0 0,0 1,0-1,0 0,0 1,-1 0,-1-1,0 2,0-1,0 1,0-1,0 1,0 1,0-1,0 1,0 0,-10 5,0 1,0 1,1 0,0 1,-2 3,-12 10,1 1,1 1,1 2,2 0,-11 17,7-3,1 0,2 2,-16 39,11-6,2 1,4 1,3 1,-7 69,15-70,3 0,5 0,2 28,2-103,0 4,1 0,-1-1,1 1,0-1,1 1,0 1,-2-8,0 0,0 0,0 1,0-1,0 0,0 0,0 1,1-1,-1 0,0 0,0 1,0-1,0 0,0 0,1 0,-1 0,0 1,0-1,0 0,1 0,-1 0,0 0,0 0,1 1,-1-1,0 0,0 0,1 0,-1 0,0 0,0 0,7-5,2-16,-8 20,21-61,-2-1,-3-1,-3-1,-2 0,-4-1,-1-20,-5 36,-3 1,-1 0,-3 0,-9-36,8 54,-2 1,-1 1,-1 0,-1 0,-2 1,-1 0,-1 1,-4-2,11 17,0 1,-1 0,-1 1,1 0,-2 1,1 0,-1 0,-9-5,14 11,1 0,-1 0,0 0,0 1,0 0,0 0,0 1,0-1,0 1,-1 1,1-1,0 1,-1 0,1 1,0-1,-1 1,1 0,0 1,-6 2,6-2,0 0,0 1,0 0,1 0,-1 1,-4 3,4-2</inkml:trace>
  <inkml:trace contextRef="#ctx0" brushRef="#br0" timeOffset="30">3289 9189,'0'-5,"1"0,-1 0,1 0,0 0,0 0,0 1,0-1,1 0,0 1,0-1,1 1,-1-1,1 1,0 0,0 0,0 0,0 0,1 1,0 0,0-1,0 1,0 0,0 1,0-1,1 1,-1 0,1 0,0 0,-1 1,1-1,0 1,0 1,0-1,0 1,0-1,0 1,0 1,0-1,0 1,0 0,0 0,0 0,-1 1,2 0,0 0,0 0,0 1,-1 0,1 0,-1 1,0 0,0-1,0 2,0-1,-1 0,0 1,0 0,3 4,-3-2,0 0,-1 0,0 0,0 0,0 1,-1 0,0-1,-1 1,0 0,0 2,0 6,-1 0,-1 0,-1 0,0 0,-1 0,0-1,-2 1,0-1,0 0,-5 7,2-6,0 0,-2 0,0-1,-1 0,0-1,-12 12,17-19,-1-1,0 0,-1 0,0 0,0-1,0 0,0-1,-1 1,1-2,-1 1,0-1,0-1,-10 2,14-3,1-1,-1 0,0-1,1 1,-1-1,0 0,1 0,-1 0,-1-2,5 3,0 0,-1 0,1-1,0 1,0-1,0 1,0-1,0 1,0-1,0 0,1 1,-1-1,0 0,0 0,0 0,1 0,-1 1,0-1,1 0,-1 0,1 0,-1 0,1-1,0 1,-1 0,1 0,0 0,0 0,-1 0,1 0,0 0,0-1,0 1,1 0,-1 0,0 0,0 0,1 0,-1 0,1-1,0 0,1 0,-1 0,1 0,-1 0,1 0,0 1,0-1,0 1,0-1,0 1,0 0,0-1,1 1,-1 0,0 1,1-1,-1 0,0 1,1-1,-1 1,1 0,9-2,1 1,-1 1,7 0,33 3,4 4,-19-3,1-1,35-1,-52-4,-1 0,1-1,-13 2</inkml:trace>
  <inkml:trace contextRef="#ctx0" brushRef="#br0" timeOffset="31">3825 9091,'1'-4,"0"0,1 0,-1 0,1 0,0 0,0 1,1-1,-1 1,1-1,0 1,0 0,0 0,0 0,0 0,1 1,-1-1,1 1,-1 0,1 0,0 0,0 1,0-1,0 1,0 0,1 0,-1 1,0-1,0 1,1 0,-1 0,0 0,0 0,5 1,-1 0,0 1,0 0,0 0,0 1,0 0,0 0,-1 0,1 1,-1 1,0-1,0 1,-1 0,1 1,-1-1,0 2,0 0,-1 0,1 0,-2 1,1 0,-1 0,0 0,-1 0,0 1,0-1,-1 1,1 2,-1 2,-1-1,0 1,0 0,-2 0,1-1,-2 1,-1 9,-1-4,-1 1,-1-1,-1 0,0-1,-1 1,-1-1,0-1,-2 0,0 0,-9 10,10-16,0 0,0 0,-1-1,-1 0,1-1,-1 0,-4 1,11-7,-1 1,0-1,0 0,0 0,0 0,0-1,0 0,-3 0,6-1,-1 0,0 0,1 0,-1-1,1 1,-1-1,0 0,1 0,0 0,-1-1,1 1,0-1,0 0,-2-1,3 2,1 0,-1 0,1 0,-1 0,1-1,0 1,-1 0,1-1,0 1,0-1,0 1,0-1,0 0,0 1,1-1,-1 0,1 1,-1-1,1 0,-1 0,1 0,0 0,0 1,0-1,0 0,0 0,1 0,0 0,-1 0,1 0,0 1,0-1,0 0,0 1,0-1,1 1,-1-1,0 1,1 0,-1-1,1 1,-1 0,1 0,0 0,0 0,-1 0,1 0,0 1,0-1,0 1,1-1,8-2,1 1,0 1,0 0,0 0,0 2,0-1,0 1,30 5,12 3,-45-7,54 11,-37-6</inkml:trace>
  <inkml:trace contextRef="#ctx0" brushRef="#br0" timeOffset="32">4421 9369,'-7'32,"1"1,1 0,1 11,1 98,6-14,7-1,5 0,5-1,8 7,-25-123,6 32,7 13,-12-44,0 0,1 0,0 0,0-1,2 0,-1 0,2 1,8 6</inkml:trace>
  <inkml:trace contextRef="#ctx0" brushRef="#br0" timeOffset="33">4450 9381,'52'49,"-3"3,6 11,-29-33,513 610,-482-569,4 13,-58-79</inkml:trace>
  <inkml:trace contextRef="#ctx0" brushRef="#br0" timeOffset="34">5253 9233,'-2'2,"1"0,-1 0,0-1,1 1,-1 0,1 0,-1 1,1-1,0 0,0 0,0 1,0-1,-8 32,7-28,-5 32,1 0,2 0,1 1,3 4,8 157,7-24,7 0,24 72,-46-246,5 21,0 0,2-1,0 0,7 12,-10-27,-1-4</inkml:trace>
  <inkml:trace contextRef="#ctx0" brushRef="#br0" timeOffset="35">6058 10138,'5'-8,"0"0,0 0,-1 0,0-1,-1 0,0 1,0-1,-1 0,0 0,0-1,-1 1,-1 0,1 0,-1-1,-1 1,0 0,0 0,-1-1,0 1,-1 0,0 1,0-1,-1 0,0 1,0 0,-1 0,0 0,0 0,-1 1,0 0,-6-5,4 5,-1 0,1 0,-1 1,-1 0,1 1,-1 0,0 1,0 0,0 0,0 1,-1 0,0 1,1 1,-11-1,11 1,0 2,0-1,0 1,0 1,1 0,-1 0,0 1,1 0,0 1,0 0,0 0,0 1,1 0,-1 1,1 0,-3 3,0 2,0 0,0 1,2 1,-1 0,2 0,-1 1,2-1,0 2,1-1,0 1,1 0,1 0,0 1,1-1,1 1,-1 11,2-9,0 1,2 0,0-1,1 1,0-1,2 1,0-1,1 0,1 0,1-1,0 0,1 0,1 0,1-1,-3-5,1-1,1 0,-1 0,2-1,-1 0,1-1,0 0,1 0,0-1,0-1,1 1,0-2,0 0,6 2,-9-5,-1 1,1-2,0 1,0-1,0 0,0-1,0 0,0-1,-1 0,1 0,0-1,0 0,-1 0,1-1,-1 0,0-1,0 1,0-2,0 1,-1-1,4-3,-2 1,-1-1,0 0,-1-1,0 1,0-1,0-1,-1 1,-1-1,0-1,0 1,-1 0,0-1,-1 0,0 0,-1 0,0-3,0 4,-1-1,0 0,-1 0,0 0,-1 0,0 0,-1 0,0 1,-1-1,0 1,0-1,-1 1,-1 0,0 0,0 1,-6-9,9 16,0-1,-1 1,1-1,-1 1,1 0,-3-2,5 4,-1 0,1 0,-1-1,1 1,-1 0,1 0,0 0,-1-1,1 1,-1 0,1 0,-1 0,1 0,-1 0,1 0,-1 0,1 0,-1 0,1 0,-1 1,1-1,-1 0,1 1,0-1,-1 0,1 1,0-1,-1 1,1-1,0 1,-1-1,1 1,0-1,0 1,0-1,0 1,0-1,-1 1,1-1,0 1,0-1,0 1,0 0,1-1,-1 7,0-1,1 0,0 0,1 1,-1-1,1 0,0 0,3 5,26 45,-28-50,19 29,1-1,27 30,-32-43,1-1,2 0,0-2,19 13,-30-24,-1-1,2 0,4 2,-13-7,0 0,0 0,0 0,0-1,1 1,-1 0,0-1,1 0,-1 1,0-1,0 0,1 0,-1 0,0-1,1 1,-1 0,0-1,0 0,1 1,1-2,2-4,-6 3</inkml:trace>
  <inkml:trace contextRef="#ctx0" brushRef="#br0" timeOffset="36">5388 111,'0'-4,"0"0,0 0,1 1,-1-1,1 0,0 0,0 1,0-1,1 1,-1-1,1 1,0 0,0-1,0 1,0 0,1 0,-1 0,1 1,0-1,0 1,0-1,0 1,0 0,0 0,1 0,0 0,6-3,0 1,0 0,1 1,-1 0,1 0,-1 1,1 1,9-1,-9 2,-1 0,1 1,0 0,-1 0,1 1,-1 1,1 0,-1 0,0 1,0 0,0 1,3 2,-1 0,-1 1,-1 0,1 1,-1 0,-1 1,0 0,0 0,-1 1,3 4,0 3,-2 0,0 0,0 1,-2 0,0 0,-1 1,-1-1,-1 1,-1 1,-1-1,-1 0,0 1,-2 2,-1 0,-1 0,-1 0,-1 0,-1-1,-1 1,-1-1,-1-1,-1 0,-8 11,5-9,-1-2,-2 0,0 0,-1-1,-1-1,0-1,-2-1,-9 7,18-17,0 1,0-2,-6 4,15-9,0 0,-1 0,0 0,1 0,-1 0,1 0,-1-1,0 1,0-1,1 0,-1 1,0-2,0 1,1 0,-1 0,0-1,0 1,1-1,-2 0,3 0,0 0,0 0,0 0,0 0,1 1,-1-1,0 0,0 0,1-1,-1 1,1 0,-1 0,1 0,-1 0,1 0,0-1,0 1,-1 0,1 0,0 0,0-1,0 1,0 0,1 0,-1-1,0 1,0 0,1 0,-1 0,1 0,-1-1,1 1,-1 0,1 0,0 0,0-1,1 0</inkml:trace>
  <inkml:trace contextRef="#ctx0" brushRef="#br0" timeOffset="37">6371 63,'-1'0,"1"0,0 0,-1 0,1 0,-1 0,1 0,0 0,-1 0,1 0,0 0,-1 0,1 0,-1 0,1 0,0-1,-1 1,1 0,0 0,-1 0,1-1,0 1,-1 0,1 0,0-1,0 1,-13-10,7 4,2 3,1 1,-1 0,0 0,0 0,0 0,0 0,0 1,0 0,-1 0,1 0,0 1,-1-1,1 1,-2 0,0 0,-1 1,1 0,0 1,-1-1,1 1,0 0,0 0,0 1,-1 1,-5 3,0 0,1 1,0 1,1 0,0 0,0 1,1 0,-8 11,2 1,1 0,1 1,1 1,1 0,1 1,1 0,1 0,2 1,0 0,2 0,0 0,2 10,1-18,2-1,0 0,1 0,1 1,0-1,1-1,1 1,1-1,0 1,0-5,0 0,1 0,0-1,0 0,2 0,-1-1,1 0,1 0,0-1,0 0,0-1,4 1,0 0,2 0,-1-1,1-1,0 0,1-1,15 3,-18-5,-1-2,1 0,0 0,0-1,0-1,0-1,-1 0,1 0,0-1,-12 1,0 1,0 0,-1 0,1-1,0 1,-1-1,1 1,0-1,-1 0,1 1,-1-1,1 0,-1 0,1 0,0-1,-2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4:51:00.417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5 78,'-1'0,"1"0,0 0,0 0,-2 0,2 0,0 0,0 0,-1 0,1 0,0 0,0 0,0 0,0 1,0-1,0 0,0 0,-1 0,1 1,0-1,0 0,0 0,0 0,0 0,0 2,0-2,0 0,0 1,0-1,0 0,0 1,0-1,1 4,0 1,1 1,-1-2,1-1,1 5,3 3,4 6,-1-1,2-1,0 0,14 14,-22-26,1 1,0 0,1-2,-1 2,1-2,2 3,-5-3,0-1,0-1,1 1,-2 0,3-1,-3 1,1-1,1 0,-1 0,1 0,-1 0,-1 0,3 0,-3 0,2 0,1-1,-1 0,0 0,1 0,-2-2,0 3,2-2,-3 0,2 0,1-1,-3 1,1 1,2-4,2-3,-1 1,0-1,3-4,19-40,-7 11,-13 29,1-1,-1 1,-3 7,-1 0,2 0,-1 1,1-1,0 2,-1-1,2-1,-2 4,-1-3,1 3,0-2,-1 2,2 0,-1 0,0-1,0 1,0 0,3 1,-1-1,0 1,0 1,-1-1,1 0,1 1,-2 0,1 1,-1 0,1-1,-1 2,1-1,3 3,2 0,-2 1,-1 1,1-1,3 5,4 4,5 7,14 17,1 0,-22-24,10 9,-19-21,0 2,2-1,-3 0,3-1,3 2,-8-5,1 2,0 0,0-2,-1 0,1 1,0-1,1 2,-1-2,-1 0,1 0,0 0,1 0,0-2,-1 1,1 0,0 0,1-1,-1 0,-1 1,0-2,0 2,1-3,2 0,2-2,-1-1,-1 1,4-7,6-7,3-7,-4 5,2-2,-11 18,-1 0,3-1,-2 2,0-2,4 0,-6 4,-1 1,2 0,-1-1,1 2,0-2,-1 2,1 0,1-2,-2 3,-1 0,0-1,1 1,-1 0,1 0,-2 0,2 1,0-1,-2 0,2 2,4 0,-4-1,1 2,0 1,2-2,1 3,0 1,-2-1,0 1,0-1,10 13,-2-2,2 5,-4-5,12 14,-19-23,1-1,-1-1,5 4,-9-7,2-2,-1 3,-1-2,2-1,-1 3,1-2,-1-1,0 1,1-1,-1 1,0-1,1 1,-1-1,0 0,1 0,-1 0,1 0,-1 0,1-1,3 0,0 0,-1 0,1-2,-1 1,2 0,-3-1,1 0,0-1,0 2,2-3,1-4,2 2,-1-2,-2-1,4-1,12-17,-10 8,7-2,-14 14,-1 4,1-2,-1 1,3 2,-2-2,0 0,-2 3,0 0,-1 1,1-1,0 0,0 2,-1-1,1-1,0 1,-1 1,1 0,1 0,-1 0,-1 0,1 0,1 1,-1-1,0 2,-1-1,1 0,0 0,2 2,-1 1,0-2,1 2,-1 0,0-1,0 1,1 3,4 5,0-1,5 7,22 37,3 3,-38-54,1-1,0 0,0 1,-1-1,4 1,-6-3,3 1,-2-2,0 1,1-1,-1 1,0-1,2 1,-3-1,2 1,-1-1,0 0,1 0,-1 0,1 0,0 0,-1 0,1 0,3-1,0-1,0 2,0-3,0 1,1-1,-3 2</inkml:trace>
  <inkml:trace contextRef="#ctx0" brushRef="#br0" timeOffset="1">1528 74,'0'0,"0"0,0 0,0 0,0 0,0 1,-1-1,1 0,0 0,0 0,-1 0,1 0,0 0,0 0,0 0,-1 2,1-2,0 0,0 0,0 0,0 0,0 0,0 1,0-1,0 0,0 1,0-1,0 0,0 1,0-1,0 0,0 0,1 5,0 0,0 0,1 0,0 0,2 1,1 5,5 7,1-1,-1-1,1-1,14 12,-22-23,1 0,1-1,-1 1,1 0,-1-2,4 3,-5-3,-2-1,1-1,1 1,-2 0,3-1,-3 1,2-1,-1 0,0 0,1 0,-1 0,1 0,-1 0,1 0,-2 0,3-1,0 0,-1 0,0 0,-1-2,1 2,0-2,0 2,-1-1,1 0,-1 0,1-1,1-2,2-1,-1-1,1-2,1-2,19-42,-5 12,-14 27,1 1,1 0,-5 8,-1 0,1 0,0 2,1-2,0 1,0-1,1 1,-2 2,-1-1,1 2,0-1,-1 0,2 0,-1 2,0-3,-1 2,2 1,2-1,0 1,-2 0,1 0,0 1,-1-1,3 1,-3 1,1-1,-1 0,1 2,-1-1,1 1,4 2,0 0,0 1,-1 0,-1 0,5 5,3 4,6 7,13 19,1 0,-21-26,9 7,-19-17,1-1,-1 1,2-1,-1-2,2 4,-4-6,-1 2,-1-1,1 0,0-1,1 1,-1-1,-1 2,2-2,-2 0,2 0,0 0,-2-2,3 2,-1-1,0 0,-1 0,1-1,0 0,-1 1,1-2,0 2,0-3,2 0,1-3,1 1,-2-2,4-4,6-8,4-8,-4 5,1 0,-12 17,1-2,0 2,1 0,0 0,3-2,-6 6,1-1,-2 1,1-1,1 2,0-1,0 0,-1 1,2-1,-2 2,-1 0,1-2,0 2,-2 0,2 0,0 0,-1 2,1-2,-2 0,2 1,4 1,-3 0,1 0,-3 2,4-2,1 4,0-1,-1 0,-1 2,2-1,7 11,0-1,1 5,-5-3,14 13,-20-25,1 0,-1 0,6 2,-10-6,2-1,-2 1,1-1,1 0,-2 0,3 1,-3-1,1-1,1 1,-1-1,1 1,-1-1,1 1,-1-1,1 0,-1 0,1 0,-1-1,2 1,1-1,1 0,-1-2,1 2,-1-3,1 3,-1-1,2-2,-3 0,0 2,4-3,0-3,2 0,-1-1,0 0,2-4,10-15,-6 7,6-2,-16 17,1 1,-1-2,1 3,1 0,0-1,-1 0,-3 4,1-2,0 2,0 0,-1-2,1 3,0-1,-1 0,2 0,-1 1,0 0,0 0,1 0,-2 0,1 0,0 0,-1 1,1 0,0 0,0 0,1 1,1 0,-1 2,1-2,-1 2,1 0,-2 0,1-1,2 5,3 3,1 0,3 8,24 38,2 2,-38-55,1-2,0 2,0 0,1-2,1 3,-4-4,1-1,-2 2,2-1,0-1,-2 1,3-1,-2 1,0-1,2 1,-3-1,2 0,-1 0,0 0,2 0,-2 0,0 0,2 0,2-1,0-1,0 1,0-2,0 2,2-3,-6 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0T14:51:00.419"/>
    </inkml:context>
    <inkml:brush xml:id="br0">
      <inkml:brushProperty name="width" value="0.15875" units="cm"/>
      <inkml:brushProperty name="height" value="0.15875" units="cm"/>
      <inkml:brushProperty name="ignorePressure" value="1"/>
    </inkml:brush>
  </inkml:definitions>
  <inkml:trace contextRef="#ctx0" brushRef="#br0">5 78,'-1'0,"1"0,0 0,0 0,-2 0,2 0,0 0,0 0,-1 0,1 0,0 0,0 0,0 0,0 1,0-1,0 0,0 0,-1 0,1 1,0-1,0 0,0 0,0 0,0 0,0 2,0-2,0 0,0 1,0-1,0 0,0 1,0-1,1 4,0 1,1 1,-1-2,1-1,1 5,3 3,4 6,-1-1,2-1,0 0,14 14,-22-26,1 1,0 0,1-2,-1 2,1-2,2 3,-5-3,0-1,0-1,1 1,-2 0,3-1,-3 1,1-1,1 0,-1 0,1 0,-1 0,-1 0,3 0,-3 0,2 0,1-1,-1 0,0 0,1 0,-2-2,0 3,2-2,-3 0,2 0,1-1,-3 1,1 1,2-4,2-3,-1 1,0-1,3-4,19-40,-7 11,-13 29,1-1,-1 1,-3 7,-1 0,2 0,-1 1,1-1,0 2,-1-1,2-1,-2 4,-1-3,1 3,0-2,-1 2,2 0,-1 0,0-1,0 1,0 0,3 1,-1-1,0 1,0 1,-1-1,1 0,1 1,-2 0,1 1,-1 0,1-1,-1 2,1-1,3 3,2 0,-2 1,-1 1,1-1,3 5,4 4,5 7,14 17,1 0,-22-24,10 9,-19-21,0 2,2-1,-3 0,3-1,3 2,-8-5,1 2,0 0,0-2,-1 0,1 1,0-1,1 2,-1-2,-1 0,1 0,0 0,1 0,0-2,-1 1,1 0,0 0,1-1,-1 0,-1 1,0-2,0 2,1-3,2 0,2-2,-1-1,-1 1,4-7,6-7,3-7,-4 5,2-2,-11 18,-1 0,3-1,-2 2,0-2,4 0,-6 4,-1 1,2 0,-1-1,1 2,0-2,-1 2,1 0,1-2,-2 3,-1 0,0-1,1 1,-1 0,1 0,-2 0,2 1,0-1,-2 0,2 2,4 0,-4-1,1 2,0 1,2-2,1 3,0 1,-2-1,0 1,0-1,10 13,-2-2,2 5,-4-5,12 14,-19-23,1-1,-1-1,5 4,-9-7,2-2,-1 3,-1-2,2-1,-1 3,1-2,-1-1,0 1,1-1,-1 1,0-1,1 1,-1-1,0 0,1 0,-1 0,1 0,-1 0,1-1,3 0,0 0,-1 0,1-2,-1 1,2 0,-3-1,1 0,0-1,0 2,2-3,1-4,2 2,-1-2,-2-1,4-1,12-17,-10 8,7-2,-14 14,-1 4,1-2,-1 1,3 2,-2-2,0 0,-2 3,0 0,-1 1,1-1,0 0,0 2,-1-1,1-1,0 1,-1 1,1 0,1 0,-1 0,-1 0,1 0,1 1,-1-1,0 2,-1-1,1 0,0 0,2 2,-1 1,0-2,1 2,-1 0,0-1,0 1,1 3,4 5,0-1,5 7,22 37,3 3,-38-54,1-1,0 0,0 1,-1-1,4 1,-6-3,3 1,-2-2,0 1,1-1,-1 1,0-1,2 1,-3-1,2 1,-1-1,0 0,1 0,-1 0,1 0,0 0,-1 0,1 0,3-1,0-1,0 2,0-3,0 1,1-1,-3 2</inkml:trace>
  <inkml:trace contextRef="#ctx0" brushRef="#br0" timeOffset="1">1528 74,'0'0,"0"0,0 0,0 0,0 0,0 1,-1-1,1 0,0 0,0 0,-1 0,1 0,0 0,0 0,0 0,-1 2,1-2,0 0,0 0,0 0,0 0,0 0,0 1,0-1,0 0,0 1,0-1,0 0,0 1,0-1,0 0,0 0,1 5,0 0,0 0,1 0,0 0,2 1,1 5,5 7,1-1,-1-1,1-1,14 12,-22-23,1 0,1-1,-1 1,1 0,-1-2,4 3,-5-3,-2-1,1-1,1 1,-2 0,3-1,-3 1,2-1,-1 0,0 0,1 0,-1 0,1 0,-1 0,1 0,-2 0,3-1,0 0,-1 0,0 0,-1-2,1 2,0-2,0 2,-1-1,1 0,-1 0,1-1,1-2,2-1,-1-1,1-2,1-2,19-42,-5 12,-14 27,1 1,1 0,-5 8,-1 0,1 0,0 2,1-2,0 1,0-1,1 1,-2 2,-1-1,1 2,0-1,-1 0,2 0,-1 2,0-3,-1 2,2 1,2-1,0 1,-2 0,1 0,0 1,-1-1,3 1,-3 1,1-1,-1 0,1 2,-1-1,1 1,4 2,0 0,0 1,-1 0,-1 0,5 5,3 4,6 7,13 19,1 0,-21-26,9 7,-19-17,1-1,-1 1,2-1,-1-2,2 4,-4-6,-1 2,-1-1,1 0,0-1,1 1,-1-1,-1 2,2-2,-2 0,2 0,0 0,-2-2,3 2,-1-1,0 0,-1 0,1-1,0 0,-1 1,1-2,0 2,0-3,2 0,1-3,1 1,-2-2,4-4,6-8,4-8,-4 5,1 0,-12 17,1-2,0 2,1 0,0 0,3-2,-6 6,1-1,-2 1,1-1,1 2,0-1,0 0,-1 1,2-1,-2 2,-1 0,1-2,0 2,-2 0,2 0,0 0,-1 2,1-2,-2 0,2 1,4 1,-3 0,1 0,-3 2,4-2,1 4,0-1,-1 0,-1 2,2-1,7 11,0-1,1 5,-5-3,14 13,-20-25,1 0,-1 0,6 2,-10-6,2-1,-2 1,1-1,1 0,-2 0,3 1,-3-1,1-1,1 1,-1-1,1 1,-1-1,1 1,-1-1,1 0,-1 0,1 0,-1-1,2 1,1-1,1 0,-1-2,1 2,-1-3,1 3,-1-1,2-2,-3 0,0 2,4-3,0-3,2 0,-1-1,0 0,2-4,10-15,-6 7,6-2,-16 17,1 1,-1-2,1 3,1 0,0-1,-1 0,-3 4,1-2,0 2,0 0,-1-2,1 3,0-1,-1 0,2 0,-1 1,0 0,0 0,1 0,-2 0,1 0,0 0,-1 1,1 0,0 0,0 0,1 1,1 0,-1 2,1-2,-1 2,1 0,-2 0,1-1,2 5,3 3,1 0,3 8,24 38,2 2,-38-55,1-2,0 2,0 0,1-2,1 3,-4-4,1-1,-2 2,2-1,0-1,-2 1,3-1,-2 1,0-1,2 1,-3-1,2 0,-1 0,0 0,2 0,-2 0,0 0,2 0,2-1,0-1,0 1,0-2,0 2,2-3,-6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4:33:55.227"/>
    </inkml:context>
    <inkml:brush xml:id="br0">
      <inkml:brushProperty name="width" value="0.2" units="cm"/>
      <inkml:brushProperty name="height" value="0.2" units="cm"/>
      <inkml:brushProperty name="ignorePressure" value="1"/>
    </inkml:brush>
    <inkml:brush xml:id="br1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4153 179,'0'7957</inkml:trace>
  <inkml:trace contextRef="#ctx0" brushRef="#br0" timeOffset="1">4 4352,'8646'0</inkml:trace>
  <inkml:trace contextRef="#ctx0" brushRef="#br0" timeOffset="2">723 6901,'6377'-4633,"-6348"4611,-26 20</inkml:trace>
  <inkml:trace contextRef="#ctx0" brushRef="#br0" timeOffset="3">4167 135,'-8'11,"0"-1,0 0,0 0,-10 8,-12 13,-43 58,4 4,5 2,2 4,-20 52,66-119,5-8</inkml:trace>
  <inkml:trace contextRef="#ctx0" brushRef="#br0" timeOffset="4">4186 94,'190'250,"35"76,-193-274</inkml:trace>
  <inkml:trace contextRef="#ctx0" brushRef="#br0" timeOffset="5">6458 2242,'22'-5,"0"1,1 1,-1 1,17 1,9-1,348-34,-363 34</inkml:trace>
  <inkml:trace contextRef="#ctx0" brushRef="#br0" timeOffset="6">7128 2199,'-24'90,"-1"23,4-15,-64 245,83-338</inkml:trace>
  <inkml:trace contextRef="#ctx0" brushRef="#br0" timeOffset="7">0 4319,'100'-82,"5"3,26-22,73-68,-190 157</inkml:trace>
  <inkml:trace contextRef="#ctx0" brushRef="#br0" timeOffset="8">31 4371,'0'0,"0"0,0 0,0 0,0 0,3 3,2 3,6 2,5 5,7 4,6 5,7 7,7 6,3 6,5 5,2 2,3 4,-7-9</inkml:trace>
  <inkml:trace contextRef="#ctx0" brushRef="#br0" timeOffset="9">3531 5349,'11'9,"-1"1,0 0,-1 0,0 1,0 0,-2 1,0 0,1 0,3 13,-9-22,-1 2,-1-1,1 1,-1-1,0 1,1 1,-2-2,1 1,-1-1,1 1,0-1,-2 1,1-1,-1 0,0 1,0-2,0 2,1-1,-4 3,-6 9,-1 1,-1-2,-13 14,21-25,-103 103,63-66,3 2,-35 44,70-78,0 1,1-1,0 1,1 0,0 0,0 4,4-12,0 0,0 1,0 0,0-1,1 1,0 0,-1 0,1-1,0 1,0 0,1 0,-1-2,1 2,-1 0,1 0,0-1,0 1,0 0,0-1,0 0,0 0,1 1,-1-1,1 1,0-2,0 1,-1 0,2 1,20 13,-18-12,1 0,-1 0,0 1,0-1,4 5,-7-6,-2-1,2 1,-1-1,0 0,0 0,0 1,0 0,0-1,0 0,-1 1,1 0,-1-1,0 0,0 1,0 0,0 0,0-2,-1 3,-1 4,0 1,-1-1,1 1,-2-2,0 1,1 1,-2-2,0 0,0 2,-9 10,0 0,-14 11,0-2,-22 16,20-20,-22 27,49-48,1 0,-1 0,1 0,-1 0,2 1,-1-1,0 1,0-1,0 0,0 6,2-7,0 1,0 1,-1-2,1 2,1-1,-1 0,0 0,0 0,1 0,0 0,0 0,0 0,0 0,1 0,4 11,0 2,-2-2,1 2,1 9,-5-15,1 0,-2 0,0 1,0-1,-1 0,0 0,-2 9,-2 1,-1-2,-1 1,-1 0,0-1,-1 0,-2 0,-6 8,-4 4,-2-1,-1-2,-19 18,30-33</inkml:trace>
  <inkml:trace contextRef="#ctx0" brushRef="#br0" timeOffset="10">2739 6652,'17'75,"-6"-26,0 4,-2 34,-3 11,0-16,-5-75,-1-8</inkml:trace>
  <inkml:trace contextRef="#ctx0" brushRef="#br0" timeOffset="11">2856 7078,'0'-1,"0"1,0-1,0 1,0-1,0 0,0 1,0-1,0 0,0 1,1 0,-1 0,0-1,1 1,-1-1,0 1,1-1,-1 1,1-1,-1 1,1-1,-1 1,1 0,0-1,15-9,-9 5,38-21,-1 1,3 1,15-2,-26 12,0 2,1 1,0 3,33-4,-64 11</inkml:trace>
  <inkml:trace contextRef="#ctx0" brushRef="#br0" timeOffset="12">4757 5654,'0'2227,"0"-2258,0 28</inkml:trace>
  <inkml:trace contextRef="#ctx0" brushRef="#br0" timeOffset="13">4775 5663,'-30'25,"0"0,-24 28,-47 61,67-75,29-33,-16 17,1 2,2-1,-15 26,31-48,2-1,-1 0,1 0,0 0,0-1,-1 1,1 0,0 0,0 0,-1 0,1-1,0 1,0 0,0 1,1-1</inkml:trace>
  <inkml:trace contextRef="#ctx0" brushRef="#br0" timeOffset="14">4808 5675,'9'13,"1"0,0 0,0-1,1-1,10 8,-1 0,212 210,-217-216,-2-2</inkml:trace>
  <inkml:trace contextRef="#ctx0" brushRef="#br0" timeOffset="15">5617 6726,'17'15,"2"-3,1 0,-1 0,2-2,-1 0,1-2,1 1,-1-3,1 0,1-1,-1-1,15 0,-20-3,-1 0,1-2,-1 0,1 0,-2-1,2-1,-2-1,2 0,-2-2,0 1,0-2,0 0,0-1,-2 0,1-2,0 1,9-11,-15 14,-2-1,1 0,-1 0,-1-2,1 2,-1-1,0 0,0-1,-1 0,0-2,-1 5,-2 0,0-1,1 1,-1-1,0 1,-1 0,0-1,0 1,-1-2,1 2,-2 0,1-1,-1 1,1-1,-2-2,-2-1,0-1,0 1,-1 1,0-1,-1 1,1 0,-2 0,0 1,1 0,-2 0,-3-2,0 2,0-1,-1 2,0 0,1 0,-2 2,1-1,-1 2,-11-4,9 6,1-1,-1 1,1 0,-1 1,1 2,-2-1,2 2,-3 1,5-1,1 0,0 2,0 0,-1 0,1 1,1 0,-1 2,1-1,-10 8,7-1,0-1,0 1,1 2,1 0,1-1,0 2,0 0,1 1,1-1,1 1,1 1,-1 5,-1 3,2 0,1 0,0 1,2 0,2 0,0 0,2 1,2 8,0-15,0 1,2-1,1-1,1 1,0-1,3 1,-1-1,1-1,1 0,1-1,1 0,9 11,-11-17,0 0,0-1,2 0,-1-1,2 0,-1-1,0-1,2 0,0 0,0-2,-1 1,2-2,0 1,0-3,0 1,0-1,14 1,-8-4,0 0,0-2,0 1,0-3,-1 0,1-1,-1-1,0 0,-1-2,1-1,-1 0,-1-1,0-1,0-1,-1 0,0-1,-2-1,14-15,-23 23,-1 0,0-1,-1 1,1 0,0-2,-2 1,1 0,-1-1,-1 1,1-1,0-3,-2 6</inkml:trace>
  <inkml:trace contextRef="#ctx0" brushRef="#br0" timeOffset="16">6269 6108,'0'0,"4"0,6 1,9 0,7 1,8 0,8 1,6 1,4 0,2 1,0-1,-2 1,-3 0,-9-1</inkml:trace>
  <inkml:trace contextRef="#ctx0" brushRef="#br0" timeOffset="17">6561 5954,'0'4,"0"6,0 10,-1 10,2 9,-1 7,0 6,1 4,0 2,0-9,-1-13,0-12,0-11</inkml:trace>
  <inkml:trace contextRef="#ctx0" brushRef="#br0" timeOffset="18">2339 6786,'-2'-2,"-1"1,2-1,-2 1,1-1,-1 0,0 1,2 0,-2 0,0 0,0 0,1 1,-1-1,0 0,0 1,0 0,-2-1,1 2,-1-1,1 1,-1-1,0 1,1 1,-1-2,1 2,-1 0,-9 5,1 0,-1 1,1 0,0 1,-1 3,-12 9,1 1,2 1,0 2,2 0,-10 15,6-3,1 1,2 1,-14 36,9-5,2 0,4 1,3 2,-7 62,14-64,3 0,5 1,1 25,2-95,0 5,1-1,-1 0,1 0,0 0,0 0,1 1,-2-7,0 0,0 0,0 1,0-1,0 0,0 0,0 1,1-1,-1 0,0 0,0 1,0-1,0 0,0 0,1 0,-1 0,0 1,0-1,0 0,1 0,-1 0,0 0,0 0,1 1,-1-1,0 0,0 0,1 0,-1 0,0 0,0 0,6-5,2-14,-7 18,19-55,-1-2,-4-1,-2 0,-2 0,-4-2,0-17,-5 32,-3 1,-1 0,-3 0,-8-32,8 48,-2 2,-2 0,0 1,-1-1,-2 2,0-1,-2 2,-4-3,11 16,0 1,-1 0,-2 1,2 0,-2 0,1 1,-1 0,-8-5,12 10,2 1,-2-1,1 0,-1 1,1 1,-1-1,1 1,-1-1,1 1,-2 1,2-1,-1 1,0 0,0 1,1-1,-1 1,0 0,1 1,-6 1,5-1,1 0,-1 1,1-1,0 1,0 1,-5 2,5-1</inkml:trace>
  <inkml:trace contextRef="#ctx0" brushRef="#br0" timeOffset="19">34 5253,'57'1,"2"2,30 8,-48-6,135 20,-131-16,0 1,37 15,-73-22,0 0,1 2,-2-2,1 3,5 2,-12-7,-2 0,2 0,-1 1,1-2,-1 1,1 1,-1-1,0 1,-1-1,1 1,0-1,0 0,0 1,0 0,0 0,-1-1,1 1,-1-1,1 1,-1 0,0 0,0 0,0 0,0-1,0 1,0 0,0 0,-1 0,1 0,-1-2,1 2,-1 0,0 0,0 0,-2 4,-1 2,-1-2,0 0,0 0,0 0,-1 0,-5 4,-12 9,-12 7,13-11,-109 77,-43 34,113-78,-40 42,86-76,0 1,2 2,9-13,-1 2,3-1,-2 1,1-1,1 1,-1-1,0 1,0 4,2-8,1 0,0 0,-1 0,1 0,0-1,0 1,1 0,-1 0,0 1,1-2,-1 1,1 0,0 0,-1-1,1 1,0 0,0-1,0 1,1-1,-1 1,-1 0,2-1,-1 1,1-2,-1 1,1 1,0-1,-1 0,0 0,1 0,2 1,5 1,1 2,0-1,0-2,0 1,4 0,-10-2,49 10,-1-4,49 2,109-6,-74-2,-119 0,-11 0,-1-1,1 0,-1 0,1 0,-1-1,1 0,-1 0,4-1,-6 0,-4 1</inkml:trace>
  <inkml:trace contextRef="#ctx0" brushRef="#br0" timeOffset="20">183 5518,'0'0,"0"0,0 0,1 4,2 3,5 4,4 5,6 5,8 4,6 6,5 2,3 1,2 0,0-2,-7-6,-9-7,-10-7,-8-6</inkml:trace>
  <inkml:trace contextRef="#ctx0" brushRef="#br0" timeOffset="21">5162 4154,'0'0,"0"0,0 1,0-1,0 0,0 0,0 0,0 0,0 0,0 0,0 0,0 0,0 0,0 0,0 0,0 0,0 0,0 0,0 1,0-1,0 0,0 0,0 0,0 0,0 0,0 0,0 0,0 0,0 0,0 0,0 0,0 0,-1 0,1 0,0 0,0 0,0 0,0 0,0 0,0 0,0 0,0 0,0 0,0 0,0 0,0 0,0 0,-1 0,1-1,0 1,0 0,0 0,0 0,0 0,0 0,0 0,0 0,0 0,0 0,0 0,0 0,0 0,0 0,0 0,0-1,0 1,0 0,0 0,0 0,0 0,0 0,0-9,4-12,2 9,-1 0,1 1,0 0,1 0,0 0,1 1,3-4,19-20,16-10,-44 42,10-10,0 1,1 0,1 1,0 1,0 0,2-1,-10 8,2-2,-1 1,0 1,1 0,0 0,-1 0,0 1,2 0,-2 1,1 0,0 0,0 0,-1 1,3 1,7 3,1 0,-2 1,1 1,10 6,-9-5,-2-1,1 1,1-3,3 1,-16-5,2 0,-1 0,0 0,0-1,0 0,1 0,-1-1,1 0,-2 0,1 0,1 0,-2-1,1-1,3-1,0 0,1-2,-1 1,0-2,0 1,-1-1,0-1,0 0,15-16,12-19,-12 15,5-4,-20 23,2 1,-1 0,0 0,1 2,5-4,-10 7,1 0,-2 1,2 1,-1-1,1 0,-2 1,2 0,3-1,7 1,1 1,3 1,-9 0,-1-1,1 0,-1-1,0 0,1-1,-1 1,2-2,2-3,1 0,0 0,-2-2,1 0,-1 0,2-3,23-19,10-13,31-23,-77 64,1 0,-1 0,1 1,0-1,0 1,-1 0,1-1,1 1,-1 0,-1 1,2-1,-1 1,0-1,0 1,0 0,0 0,0 0,1 1,-1-1,5 3,0 0,0 0,1 0,-1 1,0 0,1 1,-1 0,1-1,1 1,0-2,-1 0,1 0,0 0,-5-2,1-1,0 1,0-1,-1 0,2 0,-2-1,1 1,0-1,0 0,-1-1,2 0,17-8,-2-1,1-2,-1 0,-1 0,8-9,16-9,47-31,-87 60</inkml:trace>
  <inkml:trace contextRef="#ctx0" brushRef="#br0" timeOffset="22">6614 3164,'4'2,"1"0,-2 0,2 0,-1 0,0-1,0 0,0 1,1-1,0 0,42 3,-29-2,70 4,10 0,0 5,44 12,-134-21,20 5,-26-7,0 1,-1-1,1 1,-2 0,2 0,-1 0,1-1,-1 1,1 0,-1 1,0-2,0 1,-1 0,1 1,1 0,-2-2,0 1,0 0,1-1,-1 1,0-1,0 1,0-1,-1 1,1-1,0 0,0 1,0-1,0 1,0-1,-1 1,1-1,0 1,-1-1,1 1,0-1,-1 1,1-1,0 1,0-1,0 1,-1-1,1 0,-1 1,1-1,-17 11,14-10,-8 7,1-1,-1 1,1 1,1-1,0 1,1 1,-7 8,2 1,-11 18,-37 68,51-85,1 1,1 0,1 1,-2 7,8-20,1-9,0 0,0 0,0 0,0 0,0 0,0 0,0 0,0 1,0-1,0 0,0 0,0 0,0 0,0 0,0 0,0 0,0 1,0-1,0 0,0 0,0 0,0 0,0 0,0 0,0 0,0 1,0-1,0 0,0 0,0 0,0 0,1 0,-1 0,0 0,0 0,0 0,0 0,0 0,0 0,0 0,0 0,0 0,0 0,0 0,0 0,0 0,0 0,0 0,0 0,0 0,0 0,1 0,-1 0,0 0,0 0,0 0,0 0,0 0,0 0,0 0,1 0,-1 0,0 0,0 0,0 0,0 0,1-1</inkml:trace>
  <inkml:trace contextRef="#ctx0" brushRef="#br0" timeOffset="23">1875 2287,'54'2,"-36"-3,0 1,-1 1,1 0,0 2,11 4,-24-7,-1 2,1 0,0 0,-1 0,0 1,0-1,0 0,1 2,-2-2,1 1,-1 1,0 0,1-1,-1 1,-1 0,1-1,0 2,-1-1,0 0,0 1,-1-1,1 1,0 0,2 12,-1-1,0 0,-1 1,0 9,-3 69,0-12,1-66,1 2,1-2,0 1,2 0,4 12,-6-25,0 2,1-2,-1 2,1-2,1 1,-2-1,2 0,1 0,-2 0,2 0,-1-1,1 0,0 1,0-1,1-1,-1 1,4 0,1 1,0-1,0-1,0 0,1 0,-1-1,1-1,0 0,3-1,24 0,27-3,-3-1,-43 3,-1 1,0 1,2 1,12 2,-27-2,1-1,-1 1,0 0,0 0,1 0,-2 0,2 1,-2 0,1 0,-1 0,0 1,1-1,-2 2,2-1,-1 0,-2 0,5 5,-1 2,0 0,-2 1,1-1,-2 1,1 0,1 8,1 22,0 12,-4-40,4 43,5 44,-9-81,3 0,0 0,7 17,-10-32,0 1,1-1,0 1,0-1,0 1,1-2,-1 1,2-1,-1 1,0-1,1 0,-1 0,1-1,0 1,1 0,-2-2,2 1,-1 0,1-1,0 0,0-1,0 1,0-1,0 0,1 0,15 1,1-1,0-1,16-3,-21 1,-2 1,1 0,0 2,0 0,0 1,-1 0,9 3,-19-2,1 0,-1 0,1-1,-1 2,-1 0,2 0,-2 1,1-1,-2 1,2-1,-2 2,2 0,9 14,-1 1,11 19,8 13,1-10,-30-39</inkml:trace>
  <inkml:trace contextRef="#ctx0" brushRef="#br0" timeOffset="24">1823 2160,'-1'6,"0"0,0 1,1-1,0 1,0-1,1 0,0 1,0-1,2 5,0 7,51 359,-53-369,-1-5,0 0,0-1,0 1,0-1,1 1,-1-1,1 1,0-2,0 2,1-1,-1 1,0-1,1 0,2 1</inkml:trace>
  <inkml:trace contextRef="#ctx0" brushRef="#br0" timeOffset="25">1845 2164,'0'0,"0"0,0 0,0 0,0 0,4 2,4 0,5 2,7 2,6 1,8 2,6 2,4 2,6 0,2 1,2-2,-1-1,-8-1</inkml:trace>
  <inkml:trace contextRef="#ctx0" brushRef="#br0" timeOffset="27">7476 496,'4'42,"17"136,-12-127,2-1,8 23,-16-62,1 0,1 1,-1-1,2 0,3 6,-7-15,-1 0,0 1,1-1,0 0,0 0,0 0,0 0,-1 0,2 0,-1-1,1 1,-1-1,0 0,1 0,-1 1,1-1,-1 0,1-1,0 1,0 0,-1-1,1 0,0 0,0 0,-1 0,1 0,1 0,2-2,1-1,-1 1,0 0,0-1,0 0,0-1,-1 1,1-1,-1-1,1 1,-2 0,3-3,7-9,0 0,0-1,0-4,-3 6,-2-1,1 1,-2-2,0 1,2-11,-7 18,-6 14,-5 17,0 19,1 0,2 1,1 29,6 128,2-72,-5-56,-5 36,3-82,0-1,-2-1,0 0,-3 1,1-1,-5 7,9-23,1-1,-2 0,0 1,1-2,-1 1,0-1,-1 1,0-1,1 1,-2-2,1 1,-1-2,1 2,-1-1,0-1,0 0,-1 1,1-2,-1 0,1 1,-1-1,0-1,0 1,1-1,-2-1,1 0,1 0,-8 0,-5-2,-2-1,1 0,0-1,1-1,0-1,-15-7,21 7,-1 0,2 0,-1-2,1 0,0 0,0-1,1 0,1-2,-8-7,14 13,1 0,-2 0,2 0,0 0,0-1,0 0,0 0,1 1,0-2,0 1,1 0,-1 0,1 0,1-1,-1 1,1-1,0 2,1-1,-1-1,2 1,-1-1,1 1,0 0,0 0,-1 1,2-2,0 2,1-1,-2 1,7-8,1 0,1 0,0 1,0 1,1 0,0 1,1 0,13-6,8-6,3 3,33-14,-10 8,1 2,0 3,2 3,0 3,1 2,6 2,-59 9,-1 0,1 0,-1 1,1 0,-1 1,1 1,-1 0,9 3,-4 1</inkml:trace>
  <inkml:trace contextRef="#ctx0" brushRef="#br0" timeOffset="28">8316 2727,'-2'-1,"0"-1,0 0,-1 1,1-1,-1 0,1 1,0 1,-1-2,0 1,1 0,-1 1,0-1,0 0,1 1,-2 0,-1-1,1 2,-1-1,1 1,-1-1,1 1,-1 1,0-1,1 0,-1 1,-8 5,-1 0,0 1,1 0,0 2,-1 2,-12 9,2 0,0 2,1 2,2 0,-10 15,6-3,1 1,2 1,-14 36,9-5,3 0,3 1,2 2,-5 62,13-64,2 1,6-1,1 26,2-94,0 3,1 0,-1 0,1 0,0 0,1 0,-1 2,-1-8,0 0,0 0,0 0,0 0,0 0,0 0,0 1,1-1,-1 0,0 0,0 1,0-1,0 0,0 0,1 0,-1 0,0 1,0-1,0 0,1 0,-1 0,0 0,0 0,1 1,-1-1,0 0,0 0,1 0,-1 0,0 0,0 0,6-4,3-16,-9 19,21-55,-3-2,-3 0,-2-2,-2 1,-3-2,-2-17,-4 32,-3 1,-1 0,-3 1,-7-34,6 50,-1 0,-1 2,-2-1,0 1,-2 0,0 0,-2 2,-3-3,9 16,1 1,-1 0,-1 1,0 0,-1 1,1-1,-1 1,-8-5,12 11,2-1,-2 0,1 0,-1 1,1 1,-1-1,1 1,-1-1,1 1,-2 1,2-1,0 1,-2 0,2 1,-1-1,0 1,0 0,1 1,-6 1,5-1,1 0,-1 1,1 0,0-1,0 2,-4 2,3-1</inkml:trace>
  <inkml:trace contextRef="#ctx0" brushRef="#br0" timeOffset="29">1608 1327,'-1'-2,"-2"0,1 0,-1 1,1-1,0 1,-1 0,1 0,-1-1,1 1,-1 0,0 1,0-1,1 0,-1 1,-1 0,0-1,-1 2,0-1,1 1,-1-1,1 1,-1 1,1-1,-1 1,0 0,-8 4,-1 1,0 1,2 1,-1 0,-2 3,-10 9,0 1,1 1,1 1,2 1,-10 15,6-2,2-1,1 2,-15 36,11-5,1 0,4 2,3 0,-7 63,14-63,3-1,4 0,2 26,2-94,0 3,1 1,-1-2,1 2,0-2,1 1,0 2,-2-8,0 0,0 0,0 1,0-1,0 0,0 0,0 1,1-1,-1 0,0 0,0 0,0 0,0 0,0 0,0 0,0 0,0 1,0-1,0 0,1 0,-1 0,0 0,0 0,1 1,-1-1,0 0,0 0,1 0,-1 0,0 0,0 0,7-4,1-15,-7 18,19-56,-2-1,-2 0,-4-2,-1 1,-3-1,-2-19,-4 33,-3 1,-1 1,-2-1,-9-33,7 50,-1 0,-1 2,-1-1,-1 1,-2 0,-1 1,-1 0,-3-2,10 16,-1 1,0 0,-1 1,1 0,-2 1,0 0,0-1,-8-4,13 11,0-1,0 0,-1 1,1 0,-1 0,1 0,-1 1,1-1,-1 1,0 1,0-1,1 1,-2 0,2 1,-1-1,0 1,0 0,1 1,-6 2,6-2,-1-1,1 2,-1 0,2 0,-2 0,-3 4,3-3</inkml:trace>
  <inkml:trace contextRef="#ctx0" brushRef="#br0" timeOffset="36">4926 100,'0'-3,"0"-1,1 1,-1-1,1 1,-1 0,1-1,0 1,0 0,1-1,-1 1,1 0,0 0,-1 0,1 0,0 0,1 1,-1-1,0 1,1-1,0 1,-1 0,1 0,0 0,0 0,0 1,2-2,3-1,2 0,-1 1,0 0,1 0,0 1,-1 0,1 1,8-1,-8 2,0 0,0 1,-1-1,1 2,0 0,-1 0,1 1,-1 0,0 0,0 1,0 0,4 3,-3 0,0 0,0 0,-1 1,1 1,-2-1,1 2,-1-1,-1 1,3 4,0 2,-1 0,-1 1,-1 0,0 1,-1-1,0 1,-2 0,0 1,-1-1,-1 1,-1-1,0 1,-2 2,-1 0,-1 0,-1 0,0 0,-2 0,0-1,-2 0,0 0,-1-1,-7 10,4-8,-1-1,-1-1,-1 0,0-1,-2-1,0 0,-1-1,-9 5,18-14,-1 0,0-1,-6 2,14-6,0-1,0 0,-1 0,1 0,-1-1,1 1,-1 0,1-1,-1 0,1 0,-1 1,1-1,-1-1,1 1,-1 0,1-1,-1 1,1-1,-2 0,4 0,-1 1,0-1,0 0,0 0,1 0,-1 0,0 1,1-1,-1 0,1 0,-1 0,1 0,-1 0,1-1,0 1,-1 0,1 0,0 0,0 0,0 0,0 0,0 0,0-1,0 1,0 0,0 0,1 0,-1 0,0 0,1 0,-1 0,1 0,-1 0,1 0,0 0,0-1,1 0</inkml:trace>
  <inkml:trace contextRef="#ctx0" brushRef="#br0" timeOffset="37">5825 57,'0'0,"-1"0,1 0,0 0,-1 0,1 0,0 0,-1 0,1 0,0 0,-1 0,1 0,0-1,-1 1,1 0,0 0,-1 0,1 0,0 0,-1-1,1 1,0 0,0 0,-1-1,1 1,0 0,-11-10,5 5,2 3,1-1,0 1,-1 1,0-1,1 0,-1 1,0 0,0 0,0 0,1 0,-1 0,0 1,0 0,-2 0,0 0,0 1,1 0,-1 0,0 1,1-1,-1 1,1 0,-1 1,-1 0,-4 4,1 0,0 0,0 1,0 0,1 0,0 1,1 0,-7 10,1 1,1 1,1 0,1 1,1 0,1 0,1 1,0 0,2 1,1 0,1 0,1 0,1 9,2-17,0-1,1 1,1 0,0 0,1-1,1 0,1 1,0-1,1 0,-1-4,0 0,2 0,-1-1,1 0,1 0,-1-1,2 0,-1 0,1 0,1-1,-1-1,3 2,2-1,0 0,0-1,1 0,-1-1,1-1,15 4,-17-6,-1-1,1 0,-1 0,1-2,0 1,-1-2,1 0,0 0,-1-1,-10 1,0 1,-1 0,1 0,-1 0,1-1,-1 1,1-1,-1 1,1-1,-1 0,1 1,-1-1,0 0,1 0,0-1,-2 1</inkml:trace>
  <inkml:trace contextRef="#ctx0" brushRef="#br1" timeOffset="50917">1877 4889,'4794'0,"-4792"0</inkml:trace>
  <inkml:trace contextRef="#ctx0" brushRef="#br1" timeOffset="59527.992">1846 4858,'44'-25,"0"-2,33-28,-9 6,4-2,-11 7,2 3,33-15,-94 56,-1-1,0 0,1 0,0 0,-1 0,1 1,-1-1,1 0,0 1,-1 0,1-1,0 1,0 0,1 0,-4 1,1 0</inkml:trace>
  <inkml:trace contextRef="#ctx0" brushRef="#br1" timeOffset="60293.204">1820 4909,'45'35,"-1"0,19 9,259 160,-315-201,-4-3</inkml:trace>
  <inkml:trace contextRef="#ctx0" brushRef="#br1" timeOffset="75280.672">1384 2909,'31'458,"3"57,-18-196,-15-304</inkml:trace>
  <inkml:trace contextRef="#ctx0" brushRef="#br1" timeOffset="76546.616">1471 2925,'48'-5,"41"-4,53 3,-115 6,0 1,0 2,0 1,0 0,-1 3,0 0,11 5,-29-9,1 1,-1 0,0 0,0 1,-1 0,1 1,-1-1,0 2,0-1,-1 1,0-1,0 2,-2-2,0-1,-1 1,0 0,0 0,-1 0,0 1,0-1,0 1,-1-1,0 1,0-1,-1 1,1 0,-1-1,-1 1,0 6,-3 3,1 0,-2 0,0-1,-1 0,-1 0,0 0,-1-1,0 0,-8 9,-7 7,0-2,-2-1,-22 19,13-15,-1-2,-18 10,35-27,0-1,-1-1,0 0,-1-1,0-2,-7 2,19-6,-1-1,1-1,-7 1,13-2,-1 0,1 1,0-2,0 1,-1 0,1 0,0-1,0 1,-1-1,1 1,0-1,0 0,0 0,0 0,0 0,0-1,1 2,1-1,-1 1,0-1,1 1,-1-1,1 1,-1-1,1 1,0-1,-1 0,1 1,0-1,-1 0,1 1,0-1,0 0,-1 1,1-1,0 0,0 1,0-1,0 0,0 0,0 1,0-1,0 0,1 0,-1-1,1 1,0 0,-1 0,1-1,0 1,0 0,0 0,0 0,0 0,0 0,0 0,0 0,4-2,0 0,0 0,0 0,0 0,0 1,3-1,8-1,1 0,0 1,0 1,0 1,0 0,0 1,4 1,35 4,30 8,-41-5,0 1,-2 3,10 5,-31-9,0 1,-1 1,-1 1,1 1,-2 0,0 2,4 3,-16-10,0-1,0 1,-1 0,1 1,-2 0,1 0,-1 0,0 1,-1-1,0 1,0 0,-1 1,2 7,-3-6,-1-1,0 1,0-1,-1 1,-1-1,1 1,-2-1,1 0,-2 1,1-1,-1 0,-4 8,-2 3,-2 0,0-1,-1 0,-1-1,-1-1,0 0,-2 0,0-2,-1 0,0-1,-7 4,2-3,-1-1,0 0,-1-2,-1-1,0-1,-1-1,0-1,0-2,-11 2,10-4,1-2,-1-1,0-2,1 0,-1-1,-5-3,-6-1,1-3,0-1,0-1,0-3,30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16T11:31:45.164"/>
    </inkml:context>
    <inkml:brush xml:id="br0">
      <inkml:brushProperty name="width" value="0.2" units="cm"/>
      <inkml:brushProperty name="height" value="0.2" units="cm"/>
      <inkml:brushProperty name="ignorePressure" value="1"/>
    </inkml:brush>
    <inkml:brush xml:id="br1">
      <inkml:brushProperty name="width" value="0.21167" units="cm"/>
      <inkml:brushProperty name="height" value="0.21167" units="cm"/>
      <inkml:brushProperty name="ignorePressure" value="1"/>
    </inkml:brush>
  </inkml:definitions>
  <inkml:trace contextRef="#ctx0" brushRef="#br0">2329-942,'0'10933,"0"-10963,0 24</inkml:trace>
  <inkml:trace contextRef="#ctx0" brushRef="#br0" timeOffset="-24488.409">2397-817,'-14'-19,"13"17,7 13,299 440,-281-415</inkml:trace>
  <inkml:trace contextRef="#ctx0" brushRef="#br0" timeOffset="-1">2310-892,'-377'605</inkml:trace>
  <inkml:trace contextRef="#ctx0" brushRef="#br1" timeOffset="90138.509">2069 2845,'5306'0</inkml:trace>
  <inkml:trace contextRef="#ctx0" brushRef="#br0" timeOffset="57252.064">2434 2814,'-10'-7,"4"1,6 6,1 0,0 0,-1-1,0 1,1 0,-1 0,1 0,-1 0,1 0,-1 0,0 0,1 0,0 1,-1-1,1 0,-1 0,1 0,0 1,-1-1,15 2,1 0,-1-2,0 0,1-1,9-2,6 0,258-22,195-47,-133-4,130-56,-225 47,-5-11,44-35,-46 6,-8-11,-5-12,126-107,-130 71,-10-11,-6-9,58-84,47-65,-300 330</inkml:trace>
  <inkml:trace contextRef="#ctx0" brushRef="#br1" timeOffset="-154170.189">2260 6188,'-70'0,"2208"0</inkml:trace>
  <inkml:trace contextRef="#ctx0" brushRef="#br0" timeOffset="-141620.189">4654 6188,'457'0</inkml:trace>
  <inkml:trace contextRef="#ctx0" brushRef="#br0" timeOffset="-141620.189">5482 6188,'389'0</inkml:trace>
  <inkml:trace contextRef="#ctx0" brushRef="#br0" timeOffset="-141620.189">6234 6188,'396'0</inkml:trace>
  <inkml:trace contextRef="#ctx0" brushRef="#br0" timeOffset="-141630.189">7042 6188,'475'0</inkml:trace>
  <inkml:trace contextRef="#ctx0" brushRef="#br0" timeOffset="67016.435">2223 6262,'1'-4,"-1"2,0 1,0 1,1-2,-1 1,1-1,-1 1,1 0,0 0,-1-1,1 2,-1-1,1 0,0 1,0-1,0 1,-1-1,0 1,0 0,1 0,0 0,0 0,0 0,0 0,-1-1,1 1,0 0,0 0,0 0,0 1,-1-1,8-1,0 0,0 0,1-1,-1 1,4-2,24-6,11 4,48 1,50 7,-107-1,594 41,-335-4,33 19,62 31,15 22,-187-40,-4 11,117 65,-144-51,-4 10,-5 8,-3 8,-50-24,-4 5,-4 5,-5 6,30 46,-31-21,-7 5,75 133,-154-229,-1 2,10 29,-19-37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2CD70-FE29-468A-9B87-29896E005DC4}" type="datetimeFigureOut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A6873-91CD-4218-A5A6-A01420511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321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話が変わったことをいう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A6873-91CD-4218-A5A6-A01420511DBB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848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210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64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18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80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磁場の値を言う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828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データ数の違いは言う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9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出展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05F88-7401-43F3-968E-F052407216E5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96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\begin{align*}</a:t>
            </a:r>
          </a:p>
          <a:p>
            <a:r>
              <a:rPr kumimoji="1" lang="en-US" altLang="ja-JP" dirty="0"/>
              <a:t>  \Delta \Gamma_{\</a:t>
            </a:r>
            <a:r>
              <a:rPr kumimoji="1" lang="en-US" altLang="ja-JP" dirty="0" err="1"/>
              <a:t>rm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ortho</a:t>
            </a:r>
            <a:r>
              <a:rPr kumimoji="1" lang="en-US" altLang="ja-JP" dirty="0"/>
              <a:t>} = \</a:t>
            </a:r>
            <a:r>
              <a:rPr kumimoji="1" lang="en-US" altLang="ja-JP" dirty="0" err="1"/>
              <a:t>sqrt</a:t>
            </a:r>
            <a:r>
              <a:rPr kumimoji="1" lang="en-US" altLang="ja-JP" dirty="0"/>
              <a:t>{\left(\</a:t>
            </a:r>
            <a:r>
              <a:rPr kumimoji="1" lang="en-US" altLang="ja-JP" dirty="0" err="1"/>
              <a:t>frac</a:t>
            </a:r>
            <a:r>
              <a:rPr kumimoji="1" lang="en-US" altLang="ja-JP" dirty="0"/>
              <a:t>{\partial \Gamma_{\</a:t>
            </a:r>
            <a:r>
              <a:rPr kumimoji="1" lang="en-US" altLang="ja-JP" dirty="0" err="1"/>
              <a:t>rm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ortho</a:t>
            </a:r>
            <a:r>
              <a:rPr kumimoji="1" lang="en-US" altLang="ja-JP" dirty="0"/>
              <a:t>}}{\partial \Gamma'}\right)^{2}\Delta \Gamma' ^{2} + \left(\</a:t>
            </a:r>
            <a:r>
              <a:rPr kumimoji="1" lang="en-US" altLang="ja-JP" dirty="0" err="1"/>
              <a:t>frac</a:t>
            </a:r>
            <a:r>
              <a:rPr kumimoji="1" lang="en-US" altLang="ja-JP" dirty="0"/>
              <a:t>{\partial \Gamma_{\</a:t>
            </a:r>
            <a:r>
              <a:rPr kumimoji="1" lang="en-US" altLang="ja-JP" dirty="0" err="1"/>
              <a:t>rm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ortho</a:t>
            </a:r>
            <a:r>
              <a:rPr kumimoji="1" lang="en-US" altLang="ja-JP" dirty="0"/>
              <a:t>}}{\partial \</a:t>
            </a:r>
            <a:r>
              <a:rPr kumimoji="1" lang="en-US" altLang="ja-JP" dirty="0" err="1"/>
              <a:t>varepsilon</a:t>
            </a:r>
            <a:r>
              <a:rPr kumimoji="1" lang="en-US" altLang="ja-JP" dirty="0"/>
              <a:t>}\right)^{2}\Delta \</a:t>
            </a:r>
            <a:r>
              <a:rPr kumimoji="1" lang="en-US" altLang="ja-JP" dirty="0" err="1"/>
              <a:t>varepsilon</a:t>
            </a:r>
            <a:r>
              <a:rPr kumimoji="1" lang="en-US" altLang="ja-JP" dirty="0"/>
              <a:t> ^{2}} \\</a:t>
            </a:r>
          </a:p>
          <a:p>
            <a:r>
              <a:rPr kumimoji="1" lang="en-US" altLang="ja-JP" dirty="0"/>
              <a:t>  =\</a:t>
            </a:r>
            <a:r>
              <a:rPr kumimoji="1" lang="en-US" altLang="ja-JP" dirty="0" err="1"/>
              <a:t>sqrt</a:t>
            </a:r>
            <a:r>
              <a:rPr kumimoji="1" lang="en-US" altLang="ja-JP" dirty="0"/>
              <a:t>{(1+\</a:t>
            </a:r>
            <a:r>
              <a:rPr kumimoji="1" lang="en-US" altLang="ja-JP" dirty="0" err="1"/>
              <a:t>varepsilon</a:t>
            </a:r>
            <a:r>
              <a:rPr kumimoji="1" lang="en-US" altLang="ja-JP" dirty="0"/>
              <a:t>^{2})^{2}\Delta \Gamma'^{2} +4\</a:t>
            </a:r>
            <a:r>
              <a:rPr kumimoji="1" lang="en-US" altLang="ja-JP" dirty="0" err="1"/>
              <a:t>varepsilon</a:t>
            </a:r>
            <a:r>
              <a:rPr kumimoji="1" lang="en-US" altLang="ja-JP" dirty="0"/>
              <a:t>^{2}(\Gamma'-\Gamma_{\</a:t>
            </a:r>
            <a:r>
              <a:rPr kumimoji="1" lang="en-US" altLang="ja-JP" dirty="0" err="1"/>
              <a:t>rm</a:t>
            </a:r>
            <a:r>
              <a:rPr kumimoji="1" lang="en-US" altLang="ja-JP" dirty="0"/>
              <a:t> para})^{2}\Delta \</a:t>
            </a:r>
            <a:r>
              <a:rPr kumimoji="1" lang="en-US" altLang="ja-JP" dirty="0" err="1"/>
              <a:t>varepsilon</a:t>
            </a:r>
            <a:r>
              <a:rPr kumimoji="1" lang="en-US" altLang="ja-JP" dirty="0"/>
              <a:t> ^{2}}\</a:t>
            </a:r>
          </a:p>
          <a:p>
            <a:r>
              <a:rPr kumimoji="1" lang="en-US" altLang="ja-JP" dirty="0"/>
              <a:t>end{align*}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CA6E3-6625-4646-A43C-CC90FC2784C3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796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各反応については口頭で説明。</a:t>
            </a:r>
            <a:endParaRPr kumimoji="1" lang="en-US" altLang="ja-JP" dirty="0"/>
          </a:p>
          <a:p>
            <a:r>
              <a:rPr lang="en-US" altLang="ja-JP" dirty="0"/>
              <a:t>• pick-off </a:t>
            </a:r>
            <a:r>
              <a:rPr lang="ja-JP" altLang="en-US" dirty="0"/>
              <a:t>反応 </a:t>
            </a:r>
            <a:r>
              <a:rPr lang="en-US" altLang="ja-JP" dirty="0"/>
              <a:t>– Ps </a:t>
            </a:r>
            <a:r>
              <a:rPr lang="ja-JP" altLang="en-US" dirty="0"/>
              <a:t>が周囲の物質の電子と衝突し</a:t>
            </a:r>
            <a:r>
              <a:rPr lang="en-US" altLang="ja-JP" dirty="0"/>
              <a:t>, </a:t>
            </a:r>
            <a:r>
              <a:rPr lang="ja-JP" altLang="en-US" dirty="0"/>
              <a:t>対消滅する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 • </a:t>
            </a:r>
            <a:r>
              <a:rPr lang="ja-JP" altLang="en-US" dirty="0"/>
              <a:t>スピン交換反応 </a:t>
            </a:r>
            <a:r>
              <a:rPr lang="en-US" altLang="ja-JP" dirty="0"/>
              <a:t>– Ps </a:t>
            </a:r>
            <a:r>
              <a:rPr lang="ja-JP" altLang="en-US" dirty="0"/>
              <a:t>が不対電子を持つ電子と衝突し</a:t>
            </a:r>
            <a:r>
              <a:rPr lang="en-US" altLang="ja-JP" dirty="0"/>
              <a:t>, </a:t>
            </a:r>
            <a:r>
              <a:rPr lang="ja-JP" altLang="en-US" dirty="0"/>
              <a:t>スピンを交換する反応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 • </a:t>
            </a:r>
            <a:r>
              <a:rPr lang="ja-JP" altLang="en-US" dirty="0"/>
              <a:t>化学反応（酸化反応）</a:t>
            </a:r>
            <a:r>
              <a:rPr lang="en-US" altLang="ja-JP" dirty="0"/>
              <a:t> – Ps </a:t>
            </a:r>
            <a:r>
              <a:rPr lang="ja-JP" altLang="en-US" dirty="0"/>
              <a:t>は水素原子と構造が似ているため</a:t>
            </a:r>
            <a:r>
              <a:rPr lang="en-US" altLang="ja-JP" dirty="0"/>
              <a:t>, </a:t>
            </a:r>
            <a:r>
              <a:rPr lang="ja-JP" altLang="en-US" dirty="0"/>
              <a:t>水素原子と同様に化学反応を起こす</a:t>
            </a:r>
            <a:r>
              <a:rPr lang="en-US" altLang="ja-JP" dirty="0"/>
              <a:t>. </a:t>
            </a:r>
            <a:r>
              <a:rPr lang="ja-JP" altLang="en-US" dirty="0"/>
              <a:t>特に </a:t>
            </a:r>
            <a:r>
              <a:rPr lang="en-US" altLang="ja-JP" dirty="0"/>
              <a:t>Ps </a:t>
            </a:r>
            <a:r>
              <a:rPr lang="ja-JP" altLang="en-US" dirty="0"/>
              <a:t>が酸化されると</a:t>
            </a:r>
            <a:r>
              <a:rPr lang="en-US" altLang="ja-JP" dirty="0"/>
              <a:t>, </a:t>
            </a:r>
            <a:r>
              <a:rPr lang="ja-JP" altLang="en-US" dirty="0"/>
              <a:t>残った陽電子が対消滅を起こす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CA6E3-6625-4646-A43C-CC90FC2784C3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279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/>
              <a:t>理由</a:t>
            </a:r>
            <a:r>
              <a:rPr lang="en-US" altLang="ja-JP" sz="1200" dirty="0"/>
              <a:t>:</a:t>
            </a:r>
          </a:p>
          <a:p>
            <a:r>
              <a:rPr lang="ja-JP" altLang="en-US" sz="1200" dirty="0"/>
              <a:t>・出来立ての</a:t>
            </a:r>
            <a:r>
              <a:rPr lang="en-US" altLang="ja-JP" sz="1200" dirty="0"/>
              <a:t>Ps</a:t>
            </a:r>
            <a:r>
              <a:rPr lang="ja-JP" altLang="en-US" sz="1200" dirty="0"/>
              <a:t>は約</a:t>
            </a:r>
            <a:r>
              <a:rPr lang="en-US" altLang="ja-JP" sz="1200" dirty="0"/>
              <a:t>1eV</a:t>
            </a:r>
            <a:r>
              <a:rPr lang="ja-JP" altLang="en-US" sz="1200" dirty="0"/>
              <a:t>程度の運動エネルギーを持っており、</a:t>
            </a:r>
            <a:endParaRPr lang="en-US" altLang="ja-JP" sz="1200" dirty="0"/>
          </a:p>
          <a:p>
            <a:r>
              <a:rPr lang="ja-JP" altLang="en-US" sz="1200" dirty="0"/>
              <a:t>　</a:t>
            </a:r>
            <a:r>
              <a:rPr lang="en-US" altLang="ja-JP" sz="1200" dirty="0"/>
              <a:t>(</a:t>
            </a:r>
            <a:r>
              <a:rPr lang="ja-JP" altLang="en-US" sz="1200" dirty="0"/>
              <a:t>途中で</a:t>
            </a:r>
            <a:r>
              <a:rPr lang="en-US" altLang="ja-JP" sz="1200" dirty="0"/>
              <a:t>pick-off</a:t>
            </a:r>
            <a:r>
              <a:rPr lang="ja-JP" altLang="en-US" sz="1200" dirty="0"/>
              <a:t>されなければ</a:t>
            </a:r>
            <a:r>
              <a:rPr lang="en-US" altLang="ja-JP" sz="1200" dirty="0"/>
              <a:t>)0.3eV</a:t>
            </a:r>
            <a:r>
              <a:rPr lang="ja-JP" altLang="en-US" sz="1200" dirty="0"/>
              <a:t>程度</a:t>
            </a:r>
            <a:r>
              <a:rPr lang="en-US" altLang="ja-JP" sz="1200" dirty="0"/>
              <a:t>(</a:t>
            </a:r>
            <a:r>
              <a:rPr lang="ja-JP" altLang="en-US" sz="1200" dirty="0"/>
              <a:t>室温</a:t>
            </a:r>
            <a:r>
              <a:rPr lang="en-US" altLang="ja-JP" sz="1200" dirty="0"/>
              <a:t>)</a:t>
            </a:r>
            <a:r>
              <a:rPr lang="ja-JP" altLang="en-US" sz="1200" dirty="0"/>
              <a:t>まで冷える</a:t>
            </a:r>
            <a:r>
              <a:rPr lang="en-US" altLang="ja-JP" sz="1200" dirty="0"/>
              <a:t>.</a:t>
            </a:r>
          </a:p>
          <a:p>
            <a:r>
              <a:rPr lang="ja-JP" altLang="en-US" sz="1200" dirty="0"/>
              <a:t>・</a:t>
            </a:r>
            <a:r>
              <a:rPr lang="en-US" altLang="ja-JP" sz="1200" dirty="0"/>
              <a:t>pick-off</a:t>
            </a:r>
            <a:r>
              <a:rPr lang="ja-JP" altLang="en-US" sz="1200" dirty="0"/>
              <a:t>は物質との相互作用によるので速度が速いほど</a:t>
            </a:r>
            <a:endParaRPr lang="en-US" altLang="ja-JP" sz="1200" dirty="0"/>
          </a:p>
          <a:p>
            <a:r>
              <a:rPr lang="ja-JP" altLang="en-US" sz="1200" dirty="0"/>
              <a:t>　</a:t>
            </a:r>
            <a:r>
              <a:rPr lang="en-US" altLang="ja-JP" sz="1200" dirty="0"/>
              <a:t>pick-off</a:t>
            </a:r>
            <a:r>
              <a:rPr lang="ja-JP" altLang="en-US" sz="1200" dirty="0"/>
              <a:t>の確率は大きくなると考えられる</a:t>
            </a:r>
            <a:r>
              <a:rPr lang="en-US" altLang="ja-JP" sz="1200" dirty="0"/>
              <a:t>.</a:t>
            </a:r>
          </a:p>
          <a:p>
            <a:r>
              <a:rPr lang="ja-JP" altLang="en-US" sz="1200" dirty="0"/>
              <a:t>・つまり</a:t>
            </a:r>
            <a:r>
              <a:rPr lang="en-US" altLang="ja-JP" sz="1200" dirty="0" err="1"/>
              <a:t>Γ_pickoff</a:t>
            </a:r>
            <a:r>
              <a:rPr lang="en-US" altLang="ja-JP" sz="1200" dirty="0"/>
              <a:t>(v(t))</a:t>
            </a:r>
            <a:r>
              <a:rPr lang="ja-JP" altLang="en-US" sz="1200" dirty="0"/>
              <a:t>という気持ち</a:t>
            </a:r>
            <a:endParaRPr lang="en-US" altLang="ja-JP" sz="12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CA6E3-6625-4646-A43C-CC90FC2784C3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7093-B9D3-471A-8773-98299BA9B8AA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10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8C74-724F-4D19-AF97-E70B37417F75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923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55E8-6816-451A-B73F-488FEEDFC871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29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039F-35A5-476B-842A-8CE1A4DB040A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83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79D7D-E3F2-4C8C-B9DE-F23F140EEE05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1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48B21-3C38-4164-AC15-4D4A4091B35D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74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2D05-3592-4B89-AE5A-71D3D2880345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14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81F1-6F14-4592-A757-3160B4E59B29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9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B4BA-884C-4EDD-8192-9E9374CDABD4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01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63DB-5C3C-468C-B886-931C87FFA08C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88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46B5-068C-4B1D-BD0E-D6A3E0E2D806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1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8B112-EAD5-4D8E-A48E-2F2FB090ED5A}" type="datetime1">
              <a:rPr kumimoji="1" lang="ja-JP" altLang="en-US" smtClean="0"/>
              <a:t>2019/3/22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46C4-F42D-4AB2-9155-C68ACEB3CE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2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1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1.png"/><Relationship Id="rId18" Type="http://schemas.openxmlformats.org/officeDocument/2006/relationships/customXml" Target="../ink/ink61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129.png"/><Relationship Id="rId17" Type="http://schemas.openxmlformats.org/officeDocument/2006/relationships/image" Target="../media/image920.png"/><Relationship Id="rId2" Type="http://schemas.openxmlformats.org/officeDocument/2006/relationships/tags" Target="../tags/tag80.xml"/><Relationship Id="rId16" Type="http://schemas.openxmlformats.org/officeDocument/2006/relationships/customXml" Target="../ink/ink6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128.png"/><Relationship Id="rId5" Type="http://schemas.openxmlformats.org/officeDocument/2006/relationships/tags" Target="../tags/tag83.xml"/><Relationship Id="rId15" Type="http://schemas.openxmlformats.org/officeDocument/2006/relationships/image" Target="../media/image133.png"/><Relationship Id="rId10" Type="http://schemas.openxmlformats.org/officeDocument/2006/relationships/image" Target="../media/image127.png"/><Relationship Id="rId19" Type="http://schemas.openxmlformats.org/officeDocument/2006/relationships/image" Target="../media/image930.png"/><Relationship Id="rId4" Type="http://schemas.openxmlformats.org/officeDocument/2006/relationships/tags" Target="../tags/tag82.xml"/><Relationship Id="rId9" Type="http://schemas.openxmlformats.org/officeDocument/2006/relationships/image" Target="../media/image126.png"/><Relationship Id="rId14" Type="http://schemas.openxmlformats.org/officeDocument/2006/relationships/image" Target="../media/image13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133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790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136.png"/><Relationship Id="rId5" Type="http://schemas.openxmlformats.org/officeDocument/2006/relationships/tags" Target="../tags/tag90.xml"/><Relationship Id="rId10" Type="http://schemas.openxmlformats.org/officeDocument/2006/relationships/image" Target="../media/image134.png"/><Relationship Id="rId4" Type="http://schemas.openxmlformats.org/officeDocument/2006/relationships/tags" Target="../tags/tag89.xml"/><Relationship Id="rId9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0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139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38.png"/><Relationship Id="rId5" Type="http://schemas.openxmlformats.org/officeDocument/2006/relationships/tags" Target="../tags/tag98.xml"/><Relationship Id="rId15" Type="http://schemas.openxmlformats.org/officeDocument/2006/relationships/image" Target="../media/image133.png"/><Relationship Id="rId10" Type="http://schemas.openxmlformats.org/officeDocument/2006/relationships/image" Target="../media/image136.png"/><Relationship Id="rId4" Type="http://schemas.openxmlformats.org/officeDocument/2006/relationships/tags" Target="../tags/tag97.xml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103.xml"/><Relationship Id="rId7" Type="http://schemas.openxmlformats.org/officeDocument/2006/relationships/image" Target="../media/image143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4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5" Type="http://schemas.openxmlformats.org/officeDocument/2006/relationships/image" Target="../media/image146.png"/><Relationship Id="rId4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46.png"/><Relationship Id="rId3" Type="http://schemas.openxmlformats.org/officeDocument/2006/relationships/tags" Target="../tags/tag108.xml"/><Relationship Id="rId7" Type="http://schemas.openxmlformats.org/officeDocument/2006/relationships/image" Target="../media/image146.JPG"/><Relationship Id="rId12" Type="http://schemas.openxmlformats.org/officeDocument/2006/relationships/image" Target="../media/image151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04.png"/><Relationship Id="rId11" Type="http://schemas.openxmlformats.org/officeDocument/2006/relationships/image" Target="../media/image150.png"/><Relationship Id="rId5" Type="http://schemas.openxmlformats.org/officeDocument/2006/relationships/image" Target="../media/image145.JPG"/><Relationship Id="rId10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9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12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11" Type="http://schemas.openxmlformats.org/officeDocument/2006/relationships/image" Target="../media/image178.png"/><Relationship Id="rId4" Type="http://schemas.openxmlformats.org/officeDocument/2006/relationships/image" Target="../media/image104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13" Type="http://schemas.openxmlformats.org/officeDocument/2006/relationships/image" Target="../media/image181.png"/><Relationship Id="rId3" Type="http://schemas.openxmlformats.org/officeDocument/2006/relationships/tags" Target="../tags/tag112.xml"/><Relationship Id="rId7" Type="http://schemas.openxmlformats.org/officeDocument/2006/relationships/image" Target="../media/image104.png"/><Relationship Id="rId12" Type="http://schemas.openxmlformats.org/officeDocument/2006/relationships/image" Target="../media/image179.png"/><Relationship Id="rId2" Type="http://schemas.openxmlformats.org/officeDocument/2006/relationships/tags" Target="../tags/tag111.xml"/><Relationship Id="rId16" Type="http://schemas.openxmlformats.org/officeDocument/2006/relationships/image" Target="../media/image157.png"/><Relationship Id="rId1" Type="http://schemas.openxmlformats.org/officeDocument/2006/relationships/tags" Target="../tags/tag110.xml"/><Relationship Id="rId6" Type="http://schemas.openxmlformats.org/officeDocument/2006/relationships/image" Target="../media/image150.JPG"/><Relationship Id="rId11" Type="http://schemas.openxmlformats.org/officeDocument/2006/relationships/image" Target="../media/image178.png"/><Relationship Id="rId5" Type="http://schemas.openxmlformats.org/officeDocument/2006/relationships/image" Target="../media/image153.JPG"/><Relationship Id="rId15" Type="http://schemas.openxmlformats.org/officeDocument/2006/relationships/image" Target="../media/image156.png"/><Relationship Id="rId10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5.png"/><Relationship Id="rId14" Type="http://schemas.openxmlformats.org/officeDocument/2006/relationships/image" Target="../media/image155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Relationship Id="rId5" Type="http://schemas.openxmlformats.org/officeDocument/2006/relationships/image" Target="../media/image1510.png"/><Relationship Id="rId4" Type="http://schemas.openxmlformats.org/officeDocument/2006/relationships/image" Target="../media/image15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9.xml"/><Relationship Id="rId21" Type="http://schemas.openxmlformats.org/officeDocument/2006/relationships/customXml" Target="../ink/ink14.xml"/><Relationship Id="rId7" Type="http://schemas.openxmlformats.org/officeDocument/2006/relationships/customXml" Target="../ink/ink10.xml"/><Relationship Id="rId12" Type="http://schemas.openxmlformats.org/officeDocument/2006/relationships/image" Target="../media/image9.png"/><Relationship Id="rId17" Type="http://schemas.openxmlformats.org/officeDocument/2006/relationships/customXml" Target="../ink/ink12.xml"/><Relationship Id="rId2" Type="http://schemas.openxmlformats.org/officeDocument/2006/relationships/tags" Target="../tags/tag8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customXml" Target="../ink/ink9.xml"/><Relationship Id="rId15" Type="http://schemas.openxmlformats.org/officeDocument/2006/relationships/image" Target="../media/image16.png"/><Relationship Id="rId23" Type="http://schemas.openxmlformats.org/officeDocument/2006/relationships/customXml" Target="../ink/ink15.xml"/><Relationship Id="rId10" Type="http://schemas.openxmlformats.org/officeDocument/2006/relationships/image" Target="../media/image12.png"/><Relationship Id="rId19" Type="http://schemas.openxmlformats.org/officeDocument/2006/relationships/customXml" Target="../ink/ink13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1.xml"/><Relationship Id="rId14" Type="http://schemas.openxmlformats.org/officeDocument/2006/relationships/image" Target="../media/image1310.png"/><Relationship Id="rId22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6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tags" Target="../tags/tag118.xml"/><Relationship Id="rId7" Type="http://schemas.openxmlformats.org/officeDocument/2006/relationships/image" Target="../media/image710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7" Type="http://schemas.openxmlformats.org/officeDocument/2006/relationships/customXml" Target="../ink/ink66.xml"/><Relationship Id="rId2" Type="http://schemas.openxmlformats.org/officeDocument/2006/relationships/customXml" Target="../ink/ink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.xml"/><Relationship Id="rId5" Type="http://schemas.openxmlformats.org/officeDocument/2006/relationships/customXml" Target="../ink/ink64.xml"/><Relationship Id="rId4" Type="http://schemas.openxmlformats.org/officeDocument/2006/relationships/customXml" Target="../ink/ink6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70.xml"/><Relationship Id="rId3" Type="http://schemas.openxmlformats.org/officeDocument/2006/relationships/image" Target="../media/image1300.png"/><Relationship Id="rId7" Type="http://schemas.openxmlformats.org/officeDocument/2006/relationships/customXml" Target="../ink/ink69.xml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8.xml"/><Relationship Id="rId5" Type="http://schemas.openxmlformats.org/officeDocument/2006/relationships/image" Target="../media/image1110.png"/><Relationship Id="rId4" Type="http://schemas.openxmlformats.org/officeDocument/2006/relationships/customXml" Target="../ink/ink67.xml"/><Relationship Id="rId9" Type="http://schemas.openxmlformats.org/officeDocument/2006/relationships/customXml" Target="../ink/ink7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7.png"/><Relationship Id="rId26" Type="http://schemas.openxmlformats.org/officeDocument/2006/relationships/image" Target="../media/image130.png"/><Relationship Id="rId3" Type="http://schemas.openxmlformats.org/officeDocument/2006/relationships/tags" Target="../tags/tag12.xml"/><Relationship Id="rId21" Type="http://schemas.openxmlformats.org/officeDocument/2006/relationships/customXml" Target="../ink/ink17.xml"/><Relationship Id="rId25" Type="http://schemas.openxmlformats.org/officeDocument/2006/relationships/customXml" Target="../ink/ink19.xml"/><Relationship Id="rId33" Type="http://schemas.openxmlformats.org/officeDocument/2006/relationships/customXml" Target="../ink/ink22.xml"/><Relationship Id="rId2" Type="http://schemas.openxmlformats.org/officeDocument/2006/relationships/tags" Target="../tags/tag11.xml"/><Relationship Id="rId20" Type="http://schemas.openxmlformats.org/officeDocument/2006/relationships/image" Target="../media/image1010.png"/><Relationship Id="rId29" Type="http://schemas.openxmlformats.org/officeDocument/2006/relationships/image" Target="../media/image171.png"/><Relationship Id="rId1" Type="http://schemas.openxmlformats.org/officeDocument/2006/relationships/tags" Target="../tags/tag10.xml"/><Relationship Id="rId24" Type="http://schemas.openxmlformats.org/officeDocument/2006/relationships/image" Target="../media/image124.png"/><Relationship Id="rId32" Type="http://schemas.openxmlformats.org/officeDocument/2006/relationships/image" Target="../media/image191.png"/><Relationship Id="rId23" Type="http://schemas.openxmlformats.org/officeDocument/2006/relationships/customXml" Target="../ink/ink18.xml"/><Relationship Id="rId28" Type="http://schemas.openxmlformats.org/officeDocument/2006/relationships/customXml" Target="../ink/ink20.xml"/><Relationship Id="rId19" Type="http://schemas.openxmlformats.org/officeDocument/2006/relationships/customXml" Target="../ink/ink16.xml"/><Relationship Id="rId31" Type="http://schemas.openxmlformats.org/officeDocument/2006/relationships/customXml" Target="../ink/ink21.xml"/><Relationship Id="rId4" Type="http://schemas.openxmlformats.org/officeDocument/2006/relationships/slideLayout" Target="../slideLayouts/slideLayout2.xml"/><Relationship Id="rId22" Type="http://schemas.openxmlformats.org/officeDocument/2006/relationships/image" Target="../media/image1111.png"/><Relationship Id="rId27" Type="http://schemas.openxmlformats.org/officeDocument/2006/relationships/image" Target="../media/image14.png"/><Relationship Id="rId30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customXml" Target="../ink/ink30.xml"/><Relationship Id="rId3" Type="http://schemas.openxmlformats.org/officeDocument/2006/relationships/image" Target="../media/image390.png"/><Relationship Id="rId7" Type="http://schemas.openxmlformats.org/officeDocument/2006/relationships/image" Target="../media/image420.png"/><Relationship Id="rId12" Type="http://schemas.openxmlformats.org/officeDocument/2006/relationships/customXml" Target="../ink/ink29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customXml" Target="../ink/ink28.xml"/><Relationship Id="rId5" Type="http://schemas.openxmlformats.org/officeDocument/2006/relationships/image" Target="../media/image400.png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4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3" Type="http://schemas.openxmlformats.org/officeDocument/2006/relationships/image" Target="../media/image53.png"/><Relationship Id="rId18" Type="http://schemas.openxmlformats.org/officeDocument/2006/relationships/customXml" Target="../ink/ink36.xml"/><Relationship Id="rId26" Type="http://schemas.openxmlformats.org/officeDocument/2006/relationships/image" Target="../media/image23.png"/><Relationship Id="rId3" Type="http://schemas.openxmlformats.org/officeDocument/2006/relationships/tags" Target="../tags/tag15.xml"/><Relationship Id="rId21" Type="http://schemas.openxmlformats.org/officeDocument/2006/relationships/image" Target="../media/image29.png"/><Relationship Id="rId34" Type="http://schemas.openxmlformats.org/officeDocument/2006/relationships/image" Target="../media/image35.png"/><Relationship Id="rId7" Type="http://schemas.openxmlformats.org/officeDocument/2006/relationships/slideLayout" Target="../slideLayouts/slideLayout2.xml"/><Relationship Id="rId12" Type="http://schemas.openxmlformats.org/officeDocument/2006/relationships/customXml" Target="../ink/ink33.xml"/><Relationship Id="rId17" Type="http://schemas.openxmlformats.org/officeDocument/2006/relationships/image" Target="../media/image26.png"/><Relationship Id="rId25" Type="http://schemas.openxmlformats.org/officeDocument/2006/relationships/image" Target="../media/image22.png"/><Relationship Id="rId33" Type="http://schemas.openxmlformats.org/officeDocument/2006/relationships/image" Target="../media/image62.png"/><Relationship Id="rId2" Type="http://schemas.openxmlformats.org/officeDocument/2006/relationships/tags" Target="../tags/tag14.xml"/><Relationship Id="rId16" Type="http://schemas.openxmlformats.org/officeDocument/2006/relationships/customXml" Target="../ink/ink35.xml"/><Relationship Id="rId20" Type="http://schemas.openxmlformats.org/officeDocument/2006/relationships/customXml" Target="../ink/ink37.xml"/><Relationship Id="rId29" Type="http://schemas.openxmlformats.org/officeDocument/2006/relationships/image" Target="../media/image3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52.png"/><Relationship Id="rId24" Type="http://schemas.openxmlformats.org/officeDocument/2006/relationships/image" Target="../media/image55.png"/><Relationship Id="rId32" Type="http://schemas.openxmlformats.org/officeDocument/2006/relationships/customXml" Target="../ink/ink40.xml"/><Relationship Id="rId5" Type="http://schemas.openxmlformats.org/officeDocument/2006/relationships/tags" Target="../tags/tag17.xml"/><Relationship Id="rId15" Type="http://schemas.openxmlformats.org/officeDocument/2006/relationships/image" Target="../media/image54.png"/><Relationship Id="rId23" Type="http://schemas.openxmlformats.org/officeDocument/2006/relationships/image" Target="../media/image541.png"/><Relationship Id="rId28" Type="http://schemas.openxmlformats.org/officeDocument/2006/relationships/image" Target="../media/image25.png"/><Relationship Id="rId10" Type="http://schemas.openxmlformats.org/officeDocument/2006/relationships/customXml" Target="../ink/ink32.xml"/><Relationship Id="rId19" Type="http://schemas.openxmlformats.org/officeDocument/2006/relationships/image" Target="../media/image27.png"/><Relationship Id="rId31" Type="http://schemas.openxmlformats.org/officeDocument/2006/relationships/image" Target="../media/image61.png"/><Relationship Id="rId4" Type="http://schemas.openxmlformats.org/officeDocument/2006/relationships/tags" Target="../tags/tag16.xml"/><Relationship Id="rId9" Type="http://schemas.openxmlformats.org/officeDocument/2006/relationships/image" Target="../media/image51.png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24.png"/><Relationship Id="rId30" Type="http://schemas.openxmlformats.org/officeDocument/2006/relationships/customXml" Target="../ink/ink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1.xml"/><Relationship Id="rId7" Type="http://schemas.openxmlformats.org/officeDocument/2006/relationships/image" Target="../media/image3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0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13" Type="http://schemas.openxmlformats.org/officeDocument/2006/relationships/image" Target="../media/image180.png"/><Relationship Id="rId18" Type="http://schemas.openxmlformats.org/officeDocument/2006/relationships/customXml" Target="../ink/ink47.xml"/><Relationship Id="rId26" Type="http://schemas.openxmlformats.org/officeDocument/2006/relationships/image" Target="../media/image24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0.png"/><Relationship Id="rId7" Type="http://schemas.openxmlformats.org/officeDocument/2006/relationships/customXml" Target="../ink/ink41.xml"/><Relationship Id="rId12" Type="http://schemas.openxmlformats.org/officeDocument/2006/relationships/customXml" Target="../ink/ink44.xml"/><Relationship Id="rId17" Type="http://schemas.openxmlformats.org/officeDocument/2006/relationships/image" Target="../media/image200.png"/><Relationship Id="rId25" Type="http://schemas.openxmlformats.org/officeDocument/2006/relationships/customXml" Target="../ink/ink51.xml"/><Relationship Id="rId2" Type="http://schemas.openxmlformats.org/officeDocument/2006/relationships/tags" Target="../tags/tag24.xml"/><Relationship Id="rId16" Type="http://schemas.openxmlformats.org/officeDocument/2006/relationships/customXml" Target="../ink/ink46.xml"/><Relationship Id="rId20" Type="http://schemas.openxmlformats.org/officeDocument/2006/relationships/customXml" Target="../ink/ink48.xml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11" Type="http://schemas.openxmlformats.org/officeDocument/2006/relationships/image" Target="../media/image170.png"/><Relationship Id="rId24" Type="http://schemas.openxmlformats.org/officeDocument/2006/relationships/customXml" Target="../ink/ink50.xml"/><Relationship Id="rId5" Type="http://schemas.openxmlformats.org/officeDocument/2006/relationships/image" Target="../media/image46.png"/><Relationship Id="rId15" Type="http://schemas.openxmlformats.org/officeDocument/2006/relationships/image" Target="../media/image190.png"/><Relationship Id="rId23" Type="http://schemas.openxmlformats.org/officeDocument/2006/relationships/image" Target="../media/image910.png"/><Relationship Id="rId10" Type="http://schemas.openxmlformats.org/officeDocument/2006/relationships/customXml" Target="../ink/ink43.xml"/><Relationship Id="rId19" Type="http://schemas.openxmlformats.org/officeDocument/2006/relationships/image" Target="../media/image210.png"/><Relationship Id="rId4" Type="http://schemas.openxmlformats.org/officeDocument/2006/relationships/notesSlide" Target="../notesSlides/notesSlide1.xml"/><Relationship Id="rId9" Type="http://schemas.openxmlformats.org/officeDocument/2006/relationships/customXml" Target="../ink/ink42.xml"/><Relationship Id="rId14" Type="http://schemas.openxmlformats.org/officeDocument/2006/relationships/customXml" Target="../ink/ink45.xml"/><Relationship Id="rId22" Type="http://schemas.openxmlformats.org/officeDocument/2006/relationships/customXml" Target="../ink/ink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1.png"/><Relationship Id="rId4" Type="http://schemas.openxmlformats.org/officeDocument/2006/relationships/image" Target="../media/image5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1.png"/><Relationship Id="rId4" Type="http://schemas.openxmlformats.org/officeDocument/2006/relationships/customXml" Target="../ink/ink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6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3.png"/><Relationship Id="rId18" Type="http://schemas.openxmlformats.org/officeDocument/2006/relationships/customXml" Target="../ink/ink54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72.png"/><Relationship Id="rId17" Type="http://schemas.openxmlformats.org/officeDocument/2006/relationships/image" Target="../media/image75.png"/><Relationship Id="rId2" Type="http://schemas.openxmlformats.org/officeDocument/2006/relationships/tags" Target="../tags/tag29.xml"/><Relationship Id="rId16" Type="http://schemas.openxmlformats.org/officeDocument/2006/relationships/image" Target="../media/image2700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71.png"/><Relationship Id="rId5" Type="http://schemas.openxmlformats.org/officeDocument/2006/relationships/tags" Target="../tags/tag32.xml"/><Relationship Id="rId15" Type="http://schemas.openxmlformats.org/officeDocument/2006/relationships/customXml" Target="../ink/ink53.xml"/><Relationship Id="rId10" Type="http://schemas.openxmlformats.org/officeDocument/2006/relationships/image" Target="../media/image70.png"/><Relationship Id="rId19" Type="http://schemas.openxmlformats.org/officeDocument/2006/relationships/image" Target="../media/image2900.png"/><Relationship Id="rId4" Type="http://schemas.openxmlformats.org/officeDocument/2006/relationships/tags" Target="../tags/tag31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82.png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80.png"/><Relationship Id="rId5" Type="http://schemas.openxmlformats.org/officeDocument/2006/relationships/tags" Target="../tags/tag41.xml"/><Relationship Id="rId10" Type="http://schemas.openxmlformats.org/officeDocument/2006/relationships/image" Target="../media/image79.png"/><Relationship Id="rId4" Type="http://schemas.openxmlformats.org/officeDocument/2006/relationships/tags" Target="../tags/tag40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87.png"/><Relationship Id="rId5" Type="http://schemas.openxmlformats.org/officeDocument/2006/relationships/tags" Target="../tags/tag47.xml"/><Relationship Id="rId10" Type="http://schemas.openxmlformats.org/officeDocument/2006/relationships/image" Target="../media/image86.png"/><Relationship Id="rId4" Type="http://schemas.openxmlformats.org/officeDocument/2006/relationships/tags" Target="../tags/tag46.xml"/><Relationship Id="rId9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51.xml"/><Relationship Id="rId7" Type="http://schemas.openxmlformats.org/officeDocument/2006/relationships/image" Target="../media/image9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53.xml"/><Relationship Id="rId10" Type="http://schemas.openxmlformats.org/officeDocument/2006/relationships/image" Target="../media/image93.png"/><Relationship Id="rId4" Type="http://schemas.openxmlformats.org/officeDocument/2006/relationships/tags" Target="../tags/tag52.xml"/><Relationship Id="rId9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1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customXml" Target="../ink/ink5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0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customXml" Target="../ink/ink56.xml"/><Relationship Id="rId5" Type="http://schemas.openxmlformats.org/officeDocument/2006/relationships/image" Target="../media/image95.png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61.xml"/><Relationship Id="rId7" Type="http://schemas.openxmlformats.org/officeDocument/2006/relationships/image" Target="../media/image98.png"/><Relationship Id="rId12" Type="http://schemas.openxmlformats.org/officeDocument/2006/relationships/image" Target="../media/image94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5.png"/><Relationship Id="rId5" Type="http://schemas.openxmlformats.org/officeDocument/2006/relationships/tags" Target="../tags/tag63.xml"/><Relationship Id="rId10" Type="http://schemas.openxmlformats.org/officeDocument/2006/relationships/image" Target="../media/image5800.png"/><Relationship Id="rId4" Type="http://schemas.openxmlformats.org/officeDocument/2006/relationships/tags" Target="../tags/tag62.xml"/><Relationship Id="rId9" Type="http://schemas.openxmlformats.org/officeDocument/2006/relationships/customXml" Target="../ink/ink5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3" Type="http://schemas.openxmlformats.org/officeDocument/2006/relationships/tags" Target="../tags/tag66.xml"/><Relationship Id="rId7" Type="http://schemas.openxmlformats.org/officeDocument/2006/relationships/image" Target="../media/image10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10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1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png"/><Relationship Id="rId18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customXml" Target="../ink/ink7.xml"/><Relationship Id="rId2" Type="http://schemas.openxmlformats.org/officeDocument/2006/relationships/customXml" Target="../ink/ink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customXml" Target="../ink/ink6.xml"/><Relationship Id="rId10" Type="http://schemas.openxmlformats.org/officeDocument/2006/relationships/customXml" Target="../ink/ink4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7" Type="http://schemas.openxmlformats.org/officeDocument/2006/relationships/image" Target="../media/image147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9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1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97BE59-6651-46E7-98E5-2C188623D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370" y="1198485"/>
            <a:ext cx="7619260" cy="1702485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/>
              <a:t>オルソポジトロニウムの寿命と量子振動の測定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5B7426D-5331-41E9-B35F-00685D438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21899"/>
            <a:ext cx="6858000" cy="1371600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dirty="0"/>
              <a:t>課題研究</a:t>
            </a:r>
            <a:r>
              <a:rPr kumimoji="1" lang="en-US" altLang="ja-JP" dirty="0"/>
              <a:t>P1</a:t>
            </a:r>
            <a:r>
              <a:rPr kumimoji="1" lang="ja-JP" altLang="en-US" dirty="0"/>
              <a:t>　</a:t>
            </a:r>
            <a:r>
              <a:rPr kumimoji="1" lang="en-US" altLang="ja-JP" dirty="0"/>
              <a:t>2019</a:t>
            </a:r>
            <a:r>
              <a:rPr kumimoji="1" lang="ja-JP" altLang="en-US" dirty="0"/>
              <a:t>年</a:t>
            </a:r>
            <a:r>
              <a:rPr kumimoji="1" lang="en-US" altLang="ja-JP" dirty="0"/>
              <a:t>3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19</a:t>
            </a:r>
            <a:r>
              <a:rPr kumimoji="1" lang="ja-JP" altLang="en-US" dirty="0"/>
              <a:t>日</a:t>
            </a:r>
            <a:endParaRPr kumimoji="1" lang="en-US" altLang="ja-JP" dirty="0"/>
          </a:p>
          <a:p>
            <a:r>
              <a:rPr lang="ja-JP" altLang="en-US" dirty="0"/>
              <a:t>大山　修平</a:t>
            </a:r>
            <a:endParaRPr kumimoji="1" lang="en-US" altLang="ja-JP" dirty="0"/>
          </a:p>
          <a:p>
            <a:r>
              <a:rPr lang="ja-JP" altLang="en-US" dirty="0"/>
              <a:t>中山　悠平</a:t>
            </a:r>
            <a:endParaRPr lang="en-US" altLang="ja-JP" dirty="0"/>
          </a:p>
          <a:p>
            <a:r>
              <a:rPr kumimoji="1" lang="ja-JP" altLang="en-US" dirty="0"/>
              <a:t>服部　爽音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FE2CC2-A67C-4856-B5DF-D916777B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31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CB4EEA-F93D-4C18-A024-267062BC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24" y="78579"/>
            <a:ext cx="9445699" cy="1325563"/>
          </a:xfrm>
        </p:spPr>
        <p:txBody>
          <a:bodyPr/>
          <a:lstStyle/>
          <a:p>
            <a:r>
              <a:rPr kumimoji="1" lang="ja-JP" altLang="en-US" dirty="0"/>
              <a:t>磁場が入った場合の</a:t>
            </a:r>
            <a:r>
              <a:rPr lang="ja-JP" altLang="en-US" dirty="0"/>
              <a:t>エネルギー準位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CCA00FB-DD6E-4E14-A87A-92BA9656BD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79" y="1743666"/>
            <a:ext cx="4242726" cy="48012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05B978-72A6-47E9-A73D-7C3AC9721E15}"/>
              </a:ext>
            </a:extLst>
          </p:cNvPr>
          <p:cNvSpPr txBox="1"/>
          <p:nvPr/>
        </p:nvSpPr>
        <p:spPr>
          <a:xfrm>
            <a:off x="331495" y="1306897"/>
            <a:ext cx="6706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量子化軸と平行に磁場</a:t>
            </a:r>
            <a:r>
              <a:rPr lang="en-US" altLang="ja-JP" sz="2800" dirty="0"/>
              <a:t>B</a:t>
            </a:r>
            <a:r>
              <a:rPr lang="ja-JP" altLang="en-US" sz="2800" dirty="0"/>
              <a:t>をかけると、</a:t>
            </a:r>
            <a:r>
              <a:rPr lang="en-US" altLang="ja-JP" sz="2800" dirty="0"/>
              <a:t>Hamiltonian</a:t>
            </a:r>
            <a:r>
              <a:rPr lang="ja-JP" altLang="en-US" sz="2800" dirty="0"/>
              <a:t>に次が加わる</a:t>
            </a:r>
            <a:r>
              <a:rPr lang="en-US" altLang="ja-JP" sz="2800" dirty="0"/>
              <a:t>:</a:t>
            </a:r>
            <a:endParaRPr lang="ja-JP" altLang="en-US" sz="2800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CE086FC-D0EA-4FF9-AEB6-BD04FCC2DC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2740351"/>
            <a:ext cx="4429976" cy="36169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A65D15-0062-4B8B-95D5-000930655F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4" y="3689831"/>
            <a:ext cx="8373206" cy="171138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6954CDD-94E7-4C9E-BB62-632788F4FD9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4" y="5570450"/>
            <a:ext cx="8373207" cy="34257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7A054B-1854-4538-9048-E4B6035315C5}"/>
              </a:ext>
            </a:extLst>
          </p:cNvPr>
          <p:cNvSpPr txBox="1"/>
          <p:nvPr/>
        </p:nvSpPr>
        <p:spPr>
          <a:xfrm>
            <a:off x="365975" y="2223013"/>
            <a:ext cx="6706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合成系に対する</a:t>
            </a:r>
            <a:r>
              <a:rPr lang="en-US" altLang="ja-JP" sz="2800" dirty="0"/>
              <a:t>Hamiltonian</a:t>
            </a:r>
            <a:r>
              <a:rPr lang="ja-JP" altLang="en-US" sz="2800" dirty="0"/>
              <a:t>は次で書けた</a:t>
            </a:r>
            <a:r>
              <a:rPr lang="en-US" altLang="ja-JP" sz="2800" dirty="0"/>
              <a:t>:</a:t>
            </a:r>
            <a:endParaRPr lang="ja-JP" altLang="en-US" sz="2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1E974E-037E-4D42-B409-C5721F18F3ED}"/>
              </a:ext>
            </a:extLst>
          </p:cNvPr>
          <p:cNvSpPr txBox="1"/>
          <p:nvPr/>
        </p:nvSpPr>
        <p:spPr>
          <a:xfrm>
            <a:off x="331495" y="3167390"/>
            <a:ext cx="927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よってポジトロニウムへの作用は次のようになる</a:t>
            </a:r>
            <a:r>
              <a:rPr lang="en-US" altLang="ja-JP" sz="2800" dirty="0"/>
              <a:t>:</a:t>
            </a:r>
            <a:endParaRPr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5F6AFAB-3DE2-4BA6-8D95-710C3023A259}"/>
                  </a:ext>
                </a:extLst>
              </p:cNvPr>
              <p:cNvSpPr txBox="1"/>
              <p:nvPr/>
            </p:nvSpPr>
            <p:spPr>
              <a:xfrm>
                <a:off x="1225841" y="6161670"/>
                <a:ext cx="5892658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1" dirty="0"/>
                  <a:t>摂動によって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ja-JP" altLang="en-US" sz="2800" b="1" dirty="0"/>
                  <a:t>の成分が混ざる</a:t>
                </a:r>
                <a:endParaRPr lang="en-US" altLang="ja-JP" sz="2800" b="1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15F6AFAB-3DE2-4BA6-8D95-710C3023A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841" y="6161670"/>
                <a:ext cx="5892658" cy="523220"/>
              </a:xfrm>
              <a:prstGeom prst="rect">
                <a:avLst/>
              </a:prstGeom>
              <a:blipFill>
                <a:blip r:embed="rId10"/>
                <a:stretch>
                  <a:fillRect l="-1747" t="-8696" b="-2608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1AB7A3E-E1D0-4C67-89B2-AB9C0A40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1067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83D436-624F-4488-93AA-37D456A2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20" y="206958"/>
            <a:ext cx="7999200" cy="1325563"/>
          </a:xfrm>
        </p:spPr>
        <p:txBody>
          <a:bodyPr/>
          <a:lstStyle/>
          <a:p>
            <a:r>
              <a:rPr kumimoji="1" lang="ja-JP" altLang="en-US" dirty="0"/>
              <a:t>補正曲線の</a:t>
            </a:r>
            <a:r>
              <a:rPr kumimoji="1" lang="en-US" altLang="ja-JP" dirty="0"/>
              <a:t>fit</a:t>
            </a:r>
            <a:r>
              <a:rPr kumimoji="1" lang="ja-JP" altLang="en-US" dirty="0"/>
              <a:t>関数</a:t>
            </a:r>
            <a:r>
              <a:rPr lang="en-US" altLang="ja-JP" dirty="0"/>
              <a:t>   </a:t>
            </a:r>
            <a:r>
              <a:rPr kumimoji="1" lang="ja-JP" altLang="en-US" dirty="0"/>
              <a:t>の</a:t>
            </a:r>
            <a:r>
              <a:rPr lang="ja-JP" altLang="en-US" dirty="0"/>
              <a:t>修正</a:t>
            </a:r>
            <a:r>
              <a:rPr lang="en-US" altLang="ja-JP" dirty="0"/>
              <a:t>(1)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B5E8AA-F1EF-4EC8-8BE2-0D406E1EE30B}"/>
              </a:ext>
            </a:extLst>
          </p:cNvPr>
          <p:cNvSpPr txBox="1"/>
          <p:nvPr/>
        </p:nvSpPr>
        <p:spPr>
          <a:xfrm>
            <a:off x="98128" y="1398299"/>
            <a:ext cx="591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（Ａ）直観的修正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D91B613-8F3A-4EDA-AAD1-B27C4D0272E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5" y="2419039"/>
            <a:ext cx="8792734" cy="870629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C388A524-42DF-4007-ACDC-91CDE3260F67}"/>
              </a:ext>
            </a:extLst>
          </p:cNvPr>
          <p:cNvGrpSpPr/>
          <p:nvPr/>
        </p:nvGrpSpPr>
        <p:grpSpPr>
          <a:xfrm>
            <a:off x="970535" y="3858085"/>
            <a:ext cx="7234114" cy="959781"/>
            <a:chOff x="191225" y="3926858"/>
            <a:chExt cx="7234114" cy="959781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C940E20F-EAA0-4364-B423-A7E0E13B0B72}"/>
                </a:ext>
              </a:extLst>
            </p:cNvPr>
            <p:cNvGrpSpPr/>
            <p:nvPr/>
          </p:nvGrpSpPr>
          <p:grpSpPr>
            <a:xfrm>
              <a:off x="191225" y="3926858"/>
              <a:ext cx="5251063" cy="959781"/>
              <a:chOff x="191226" y="3588589"/>
              <a:chExt cx="6261332" cy="1144437"/>
            </a:xfrm>
          </p:grpSpPr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41EAB100-908D-47C0-832E-E1583C5E000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24" r="29558" b="15407"/>
              <a:stretch/>
            </p:blipFill>
            <p:spPr>
              <a:xfrm>
                <a:off x="191226" y="3588589"/>
                <a:ext cx="6261332" cy="1144437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4127102C-1702-4282-B337-66D4FE9CAC1F}"/>
                  </a:ext>
                </a:extLst>
              </p:cNvPr>
              <p:cNvSpPr txBox="1"/>
              <p:nvPr/>
            </p:nvSpPr>
            <p:spPr>
              <a:xfrm>
                <a:off x="2024332" y="3588589"/>
                <a:ext cx="4428226" cy="51418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ja-JP" altLang="en-US" dirty="0"/>
              </a:p>
            </p:txBody>
          </p:sp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23EFB68F-1F4A-41DF-92C9-33A96E65F7B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8934" y="3676438"/>
                <a:ext cx="4197682" cy="422359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F683BEFE-18D4-4AF9-9DBD-E1EFED6ABC9D}"/>
                  </a:ext>
                </a:extLst>
              </p:cNvPr>
              <p:cNvSpPr txBox="1"/>
              <p:nvPr/>
            </p:nvSpPr>
            <p:spPr>
              <a:xfrm>
                <a:off x="2118933" y="4241963"/>
                <a:ext cx="4333625" cy="44623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kumimoji="1" lang="ja-JP" altLang="en-US" dirty="0"/>
              </a:p>
            </p:txBody>
          </p:sp>
          <p:pic>
            <p:nvPicPr>
              <p:cNvPr id="53" name="図 52">
                <a:extLst>
                  <a:ext uri="{FF2B5EF4-FFF2-40B4-BE49-F238E27FC236}">
                    <a16:creationId xmlns:a16="http://schemas.microsoft.com/office/drawing/2014/main" id="{D7C047F9-AF57-41BC-9769-5D45EB49DA2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8414" y="4270313"/>
                <a:ext cx="3127533" cy="373127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0DDA3160-8B69-4229-91AA-A646D278AD4E}"/>
                </a:ext>
              </a:extLst>
            </p:cNvPr>
            <p:cNvSpPr/>
            <p:nvPr/>
          </p:nvSpPr>
          <p:spPr>
            <a:xfrm>
              <a:off x="5422997" y="3932276"/>
              <a:ext cx="2002342" cy="95436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CBAFC25A-ABDB-44C7-8A5D-B99353C368E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492" y="4000532"/>
              <a:ext cx="1868847" cy="719290"/>
            </a:xfrm>
            <a:prstGeom prst="rect">
              <a:avLst/>
            </a:prstGeom>
            <a:solidFill>
              <a:schemeClr val="bg2"/>
            </a:solidFill>
          </p:spPr>
        </p:pic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56A3AD1-09A0-41BD-A410-0F9C23396A21}"/>
              </a:ext>
            </a:extLst>
          </p:cNvPr>
          <p:cNvSpPr txBox="1"/>
          <p:nvPr/>
        </p:nvSpPr>
        <p:spPr>
          <a:xfrm>
            <a:off x="369860" y="4912793"/>
            <a:ext cx="766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従って補正関数を次で</a:t>
            </a:r>
            <a:r>
              <a:rPr kumimoji="1" lang="en-US" altLang="ja-JP" sz="2800" dirty="0"/>
              <a:t>fit</a:t>
            </a:r>
            <a:r>
              <a:rPr kumimoji="1" lang="ja-JP" altLang="en-US" sz="2800" dirty="0"/>
              <a:t>する</a:t>
            </a:r>
            <a:r>
              <a:rPr kumimoji="1" lang="en-US" altLang="ja-JP" sz="2800" dirty="0"/>
              <a:t>:</a:t>
            </a:r>
            <a:endParaRPr kumimoji="1" lang="ja-JP" altLang="en-US" sz="28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A77DC07B-83CA-45EC-9D51-658AF2E94FFC}"/>
              </a:ext>
            </a:extLst>
          </p:cNvPr>
          <p:cNvSpPr txBox="1"/>
          <p:nvPr/>
        </p:nvSpPr>
        <p:spPr>
          <a:xfrm>
            <a:off x="308038" y="1901327"/>
            <a:ext cx="7789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補正関数は以下のように書き換えられる</a:t>
            </a:r>
            <a:r>
              <a:rPr kumimoji="1" lang="en-US" altLang="ja-JP" sz="2800" dirty="0"/>
              <a:t>:</a:t>
            </a:r>
            <a:endParaRPr kumimoji="1" lang="ja-JP" altLang="en-US" sz="2800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9F6DF44-295F-47B9-BA3B-62BC87AB5BFC}"/>
              </a:ext>
            </a:extLst>
          </p:cNvPr>
          <p:cNvSpPr txBox="1"/>
          <p:nvPr/>
        </p:nvSpPr>
        <p:spPr>
          <a:xfrm>
            <a:off x="364106" y="3320975"/>
            <a:ext cx="7789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ここで次の仮定を置く</a:t>
            </a:r>
            <a:r>
              <a:rPr kumimoji="1" lang="en-US" altLang="ja-JP" sz="2800" dirty="0"/>
              <a:t>:</a:t>
            </a:r>
            <a:endParaRPr kumimoji="1" lang="ja-JP" altLang="en-US" sz="2800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4853DBE-8A57-4210-B107-4FDE757EDAB2}"/>
              </a:ext>
            </a:extLst>
          </p:cNvPr>
          <p:cNvGrpSpPr/>
          <p:nvPr/>
        </p:nvGrpSpPr>
        <p:grpSpPr>
          <a:xfrm>
            <a:off x="2124362" y="5525428"/>
            <a:ext cx="4926460" cy="1132936"/>
            <a:chOff x="2124362" y="5525428"/>
            <a:chExt cx="4926460" cy="1132936"/>
          </a:xfrm>
        </p:grpSpPr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3F319D61-6FE2-4145-B3DD-531B5B3639F1}"/>
                </a:ext>
              </a:extLst>
            </p:cNvPr>
            <p:cNvSpPr/>
            <p:nvPr/>
          </p:nvSpPr>
          <p:spPr>
            <a:xfrm>
              <a:off x="2124362" y="5525428"/>
              <a:ext cx="4926460" cy="113293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80809028-37DD-4F7F-8570-445989B2889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320" y="5588759"/>
              <a:ext cx="4791793" cy="1014822"/>
            </a:xfrm>
            <a:prstGeom prst="rect">
              <a:avLst/>
            </a:prstGeom>
            <a:solidFill>
              <a:schemeClr val="bg2"/>
            </a:solidFill>
          </p:spPr>
        </p:pic>
      </p:grpSp>
      <p:pic>
        <p:nvPicPr>
          <p:cNvPr id="96" name="図 95">
            <a:extLst>
              <a:ext uri="{FF2B5EF4-FFF2-40B4-BE49-F238E27FC236}">
                <a16:creationId xmlns:a16="http://schemas.microsoft.com/office/drawing/2014/main" id="{B1C110C2-893C-4EE3-8EF7-4D390F65F90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3" y="635833"/>
            <a:ext cx="364800" cy="4114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A3EC5837-CB50-4DBA-8327-4C28D0861A77}"/>
                  </a:ext>
                </a:extLst>
              </p14:cNvPr>
              <p14:cNvContentPartPr/>
              <p14:nvPr/>
            </p14:nvContentPartPr>
            <p14:xfrm>
              <a:off x="6355273" y="4476413"/>
              <a:ext cx="980640" cy="81792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A3EC5837-CB50-4DBA-8327-4C28D0861A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19633" y="4440413"/>
                <a:ext cx="1052280" cy="88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0" name="インク 79">
                <a:extLst>
                  <a:ext uri="{FF2B5EF4-FFF2-40B4-BE49-F238E27FC236}">
                    <a16:creationId xmlns:a16="http://schemas.microsoft.com/office/drawing/2014/main" id="{FED24EB6-20D1-47B4-8FEB-CFBD794C5336}"/>
                  </a:ext>
                </a:extLst>
              </p14:cNvPr>
              <p14:cNvContentPartPr/>
              <p14:nvPr/>
            </p14:nvContentPartPr>
            <p14:xfrm>
              <a:off x="7616623" y="4875480"/>
              <a:ext cx="1357560" cy="769680"/>
            </p14:xfrm>
          </p:contentPart>
        </mc:Choice>
        <mc:Fallback xmlns="">
          <p:pic>
            <p:nvPicPr>
              <p:cNvPr id="80" name="インク 79">
                <a:extLst>
                  <a:ext uri="{FF2B5EF4-FFF2-40B4-BE49-F238E27FC236}">
                    <a16:creationId xmlns:a16="http://schemas.microsoft.com/office/drawing/2014/main" id="{FED24EB6-20D1-47B4-8FEB-CFBD794C533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80983" y="4839840"/>
                <a:ext cx="1429200" cy="8413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1C750D-39E4-44C0-807C-46EE28A8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636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D9B93D-BF16-4A26-ACE8-AA4D252467C0}"/>
              </a:ext>
            </a:extLst>
          </p:cNvPr>
          <p:cNvSpPr txBox="1"/>
          <p:nvPr/>
        </p:nvSpPr>
        <p:spPr>
          <a:xfrm>
            <a:off x="47158" y="1427695"/>
            <a:ext cx="591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（Ｂ）先行研究的代案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B1CC1A-4138-40FE-8397-BD567C3D18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3" y="2894371"/>
            <a:ext cx="3097510" cy="655717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4B332C-5A04-48E8-8244-FC22F6CE6F4D}"/>
              </a:ext>
            </a:extLst>
          </p:cNvPr>
          <p:cNvSpPr txBox="1"/>
          <p:nvPr/>
        </p:nvSpPr>
        <p:spPr>
          <a:xfrm>
            <a:off x="3821846" y="1241759"/>
            <a:ext cx="501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[1] Y. Nagashima, T. </a:t>
            </a:r>
            <a:r>
              <a:rPr kumimoji="1" lang="en-US" altLang="ja-JP" sz="1200" dirty="0" err="1"/>
              <a:t>Hyodo</a:t>
            </a:r>
            <a:r>
              <a:rPr kumimoji="1" lang="en-US" altLang="ja-JP" sz="1200" dirty="0"/>
              <a:t>, K. Fujiwara, A. </a:t>
            </a:r>
            <a:r>
              <a:rPr kumimoji="1" lang="en-US" altLang="ja-JP" sz="1200" dirty="0" err="1"/>
              <a:t>Ichimura</a:t>
            </a:r>
            <a:r>
              <a:rPr kumimoji="1" lang="en-US" altLang="ja-JP" sz="1200" dirty="0"/>
              <a:t>, J. </a:t>
            </a:r>
            <a:r>
              <a:rPr kumimoji="1" lang="en-US" altLang="ja-JP" sz="1200" dirty="0" err="1"/>
              <a:t>Phys.B</a:t>
            </a:r>
            <a:r>
              <a:rPr kumimoji="1" lang="en-US" altLang="ja-JP" sz="1200" dirty="0"/>
              <a:t> 31 (1998) 329.</a:t>
            </a:r>
          </a:p>
          <a:p>
            <a:r>
              <a:rPr kumimoji="1" lang="en-US" altLang="ja-JP" sz="1200" dirty="0"/>
              <a:t>[2] Y. Nagashima, M. </a:t>
            </a:r>
            <a:r>
              <a:rPr kumimoji="1" lang="en-US" altLang="ja-JP" sz="1200" dirty="0" err="1"/>
              <a:t>Kakimoto</a:t>
            </a:r>
            <a:r>
              <a:rPr kumimoji="1" lang="en-US" altLang="ja-JP" sz="1200" dirty="0"/>
              <a:t>, T. </a:t>
            </a:r>
            <a:r>
              <a:rPr kumimoji="1" lang="en-US" altLang="ja-JP" sz="1200" dirty="0" err="1"/>
              <a:t>Hyodo</a:t>
            </a:r>
            <a:r>
              <a:rPr kumimoji="1" lang="en-US" altLang="ja-JP" sz="1200" dirty="0"/>
              <a:t>, K. Fujiwara, </a:t>
            </a:r>
            <a:r>
              <a:rPr kumimoji="1" lang="en-US" altLang="ja-JP" sz="1200" dirty="0" err="1"/>
              <a:t>A.Ichimura</a:t>
            </a:r>
            <a:r>
              <a:rPr kumimoji="1" lang="en-US" altLang="ja-JP" sz="1200" dirty="0"/>
              <a:t>, T. Chang,</a:t>
            </a:r>
          </a:p>
          <a:p>
            <a:r>
              <a:rPr kumimoji="1" lang="en-US" altLang="ja-JP" sz="1200" dirty="0"/>
              <a:t> J. Deng, T. </a:t>
            </a:r>
            <a:r>
              <a:rPr kumimoji="1" lang="en-US" altLang="ja-JP" sz="1200" dirty="0" err="1"/>
              <a:t>Akahane</a:t>
            </a:r>
            <a:r>
              <a:rPr kumimoji="1" lang="en-US" altLang="ja-JP" sz="1200" dirty="0"/>
              <a:t>, T. Chiba, K. </a:t>
            </a:r>
            <a:r>
              <a:rPr kumimoji="1" lang="en-US" altLang="ja-JP" sz="1200" dirty="0" err="1"/>
              <a:t>Suzuki,B.T.A</a:t>
            </a:r>
            <a:r>
              <a:rPr kumimoji="1" lang="en-US" altLang="ja-JP" sz="1200" dirty="0"/>
              <a:t>. McKee, A.T. Stewart, Phys. Rev. A 52 (1995) 258.</a:t>
            </a:r>
            <a:endParaRPr kumimoji="1" lang="ja-JP" altLang="en-US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BD8991-6998-44F6-BFE5-76EBB7C97588}"/>
              </a:ext>
            </a:extLst>
          </p:cNvPr>
          <p:cNvSpPr txBox="1"/>
          <p:nvPr/>
        </p:nvSpPr>
        <p:spPr>
          <a:xfrm>
            <a:off x="686295" y="2272107"/>
            <a:ext cx="7858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先行研究によると補正関数</a:t>
            </a:r>
            <a:r>
              <a:rPr kumimoji="1" lang="en-US" altLang="ja-JP" sz="2800" dirty="0"/>
              <a:t>f</a:t>
            </a:r>
            <a:r>
              <a:rPr kumimoji="1" lang="ja-JP" altLang="en-US" sz="2800" dirty="0"/>
              <a:t>は次を満たす</a:t>
            </a:r>
            <a:r>
              <a:rPr kumimoji="1" lang="en-US" altLang="ja-JP" sz="2800" dirty="0"/>
              <a:t>:</a:t>
            </a:r>
            <a:endParaRPr kumimoji="1" lang="ja-JP" altLang="en-US" sz="28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1FC3C28-FC86-4C63-A516-C504F687BE89}"/>
              </a:ext>
            </a:extLst>
          </p:cNvPr>
          <p:cNvGrpSpPr/>
          <p:nvPr/>
        </p:nvGrpSpPr>
        <p:grpSpPr>
          <a:xfrm>
            <a:off x="4763490" y="3007783"/>
            <a:ext cx="3753609" cy="430887"/>
            <a:chOff x="5090072" y="2738487"/>
            <a:chExt cx="3753609" cy="430887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5667F06-B83B-434F-B7F0-F95F98D8E59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72" y="2827379"/>
              <a:ext cx="970514" cy="253105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22E78EB-B192-499E-A838-A9983ED3EE0E}"/>
                </a:ext>
              </a:extLst>
            </p:cNvPr>
            <p:cNvSpPr txBox="1"/>
            <p:nvPr/>
          </p:nvSpPr>
          <p:spPr>
            <a:xfrm>
              <a:off x="6060586" y="2738487"/>
              <a:ext cx="27830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dirty="0"/>
                <a:t>:</a:t>
              </a:r>
              <a:r>
                <a:rPr kumimoji="1" lang="ja-JP" altLang="en-US" sz="2200" dirty="0"/>
                <a:t>環境に依存する定数</a:t>
              </a: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A7642A5-CC85-4699-914F-44FB25DE9D5F}"/>
              </a:ext>
            </a:extLst>
          </p:cNvPr>
          <p:cNvSpPr txBox="1"/>
          <p:nvPr/>
        </p:nvSpPr>
        <p:spPr>
          <a:xfrm>
            <a:off x="658797" y="3699316"/>
            <a:ext cx="7858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⇒しかしこれは解析的に解けない！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7536276-FDF2-4544-BED8-2FF3FDA174B9}"/>
              </a:ext>
            </a:extLst>
          </p:cNvPr>
          <p:cNvGrpSpPr/>
          <p:nvPr/>
        </p:nvGrpSpPr>
        <p:grpSpPr>
          <a:xfrm>
            <a:off x="658797" y="4369767"/>
            <a:ext cx="7830804" cy="1384995"/>
            <a:chOff x="670347" y="4318154"/>
            <a:chExt cx="7830804" cy="138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1EA1132B-F814-42F5-9FE4-BCF72C97404E}"/>
                    </a:ext>
                  </a:extLst>
                </p:cNvPr>
                <p:cNvSpPr txBox="1"/>
                <p:nvPr/>
              </p:nvSpPr>
              <p:spPr>
                <a:xfrm>
                  <a:off x="670347" y="4318154"/>
                  <a:ext cx="783080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800" dirty="0"/>
                    <a:t>論文ではルンゲクッタで数値的に求めて、</a:t>
                  </a:r>
                  <a:endParaRPr kumimoji="1" lang="en-US" altLang="ja-JP" sz="2800" dirty="0"/>
                </a:p>
                <a:p>
                  <a:r>
                    <a:rPr kumimoji="1" lang="ja-JP" altLang="en-US" sz="2800" dirty="0"/>
                    <a:t>　　　　をパラメータとして</a:t>
                  </a:r>
                  <a:r>
                    <a:rPr kumimoji="1" lang="en-US" altLang="ja-JP" sz="2800" dirty="0"/>
                    <a:t>fit</a:t>
                  </a:r>
                  <a:r>
                    <a:rPr kumimoji="1" lang="ja-JP" altLang="en-US" sz="2800" dirty="0"/>
                    <a:t>している</a:t>
                  </a:r>
                  <a:r>
                    <a:rPr kumimoji="1" lang="en-US" altLang="ja-JP" sz="2800" dirty="0"/>
                    <a:t>.</a:t>
                  </a:r>
                </a:p>
                <a:p>
                  <a:r>
                    <a:rPr kumimoji="1" lang="ja-JP" altLang="en-US" sz="2800" dirty="0"/>
                    <a:t>⇒　 ～</a:t>
                  </a:r>
                  <a14:m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1.67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a14:m>
                  <a:r>
                    <a:rPr kumimoji="1" lang="en-US" altLang="ja-JP" sz="2800" b="0" dirty="0">
                      <a:ea typeface="Cambria Math" panose="02040503050406030204" pitchFamily="18" charset="0"/>
                    </a:rPr>
                    <a:t>,</a:t>
                  </a:r>
                  <a:r>
                    <a:rPr kumimoji="1" lang="ja-JP" altLang="en-US" sz="2800" b="0" dirty="0">
                      <a:ea typeface="Cambria Math" panose="02040503050406030204" pitchFamily="18" charset="0"/>
                    </a:rPr>
                    <a:t>　   </a:t>
                  </a:r>
                  <a:r>
                    <a:rPr kumimoji="1" lang="ja-JP" altLang="en-US" sz="2800" dirty="0">
                      <a:ea typeface="Cambria Math" panose="02040503050406030204" pitchFamily="18" charset="0"/>
                    </a:rPr>
                    <a:t>～</a:t>
                  </a:r>
                  <a:r>
                    <a:rPr kumimoji="1" lang="en-US" altLang="ja-JP" sz="2800" dirty="0"/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sz="28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1" lang="en-US" altLang="ja-JP" sz="2800" b="0" i="1" dirty="0" smtClean="0">
                          <a:latin typeface="Cambria Math" panose="02040503050406030204" pitchFamily="18" charset="0"/>
                        </a:rPr>
                        <m:t>.76</m:t>
                      </m:r>
                      <m:r>
                        <a:rPr kumimoji="1"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1" lang="en-US" altLang="ja-JP" sz="2800" b="0" dirty="0">
                      <a:ea typeface="Cambria Math" panose="02040503050406030204" pitchFamily="18" charset="0"/>
                    </a:rPr>
                    <a:t>,</a:t>
                  </a:r>
                  <a:r>
                    <a:rPr kumimoji="1" lang="ja-JP" altLang="en-US" sz="2800" b="0" dirty="0">
                      <a:ea typeface="Cambria Math" panose="02040503050406030204" pitchFamily="18" charset="0"/>
                    </a:rPr>
                    <a:t>　 ～</a:t>
                  </a:r>
                  <a:r>
                    <a:rPr kumimoji="1" lang="en-US" altLang="ja-JP" sz="2800" dirty="0"/>
                    <a:t> </a:t>
                  </a:r>
                  <a14:m>
                    <m:oMath xmlns:m="http://schemas.openxmlformats.org/officeDocument/2006/math"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1.32</m:t>
                      </m:r>
                    </m:oMath>
                  </a14:m>
                  <a:endParaRPr kumimoji="1" lang="en-US" altLang="ja-JP" sz="2800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1EA1132B-F814-42F5-9FE4-BCF72C974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347" y="4318154"/>
                  <a:ext cx="7830804" cy="1384995"/>
                </a:xfrm>
                <a:prstGeom prst="rect">
                  <a:avLst/>
                </a:prstGeom>
                <a:blipFill>
                  <a:blip r:embed="rId12"/>
                  <a:stretch>
                    <a:fillRect l="-1556" t="-4405" b="-1233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9E5CF58-A945-4D13-8ADE-B60BA32B940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70" y="4867838"/>
              <a:ext cx="1230878" cy="321006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8011C21-81CE-4B8C-BD84-9EBFAA0917B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61"/>
            <a:stretch/>
          </p:blipFill>
          <p:spPr>
            <a:xfrm>
              <a:off x="1250969" y="5285494"/>
              <a:ext cx="266346" cy="321006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CE6B2AF8-6095-4555-8141-6A44AE21254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2" t="1" r="31558" b="-1"/>
            <a:stretch/>
          </p:blipFill>
          <p:spPr>
            <a:xfrm>
              <a:off x="3903359" y="5285493"/>
              <a:ext cx="456157" cy="321006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09DD0522-37E1-44A1-9146-BF9EB699224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7"/>
            <a:stretch/>
          </p:blipFill>
          <p:spPr>
            <a:xfrm>
              <a:off x="6860063" y="5285492"/>
              <a:ext cx="248667" cy="321006"/>
            </a:xfrm>
            <a:prstGeom prst="rect">
              <a:avLst/>
            </a:prstGeom>
          </p:spPr>
        </p:pic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EB0AAD5B-A04B-466A-BA31-9D655CB6D9CC}"/>
              </a:ext>
            </a:extLst>
          </p:cNvPr>
          <p:cNvGrpSpPr/>
          <p:nvPr/>
        </p:nvGrpSpPr>
        <p:grpSpPr>
          <a:xfrm>
            <a:off x="1601827" y="5901993"/>
            <a:ext cx="5371019" cy="523220"/>
            <a:chOff x="477690" y="5705293"/>
            <a:chExt cx="5371019" cy="523220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6805FAE-F6A8-47B0-8C09-7856287C61D6}"/>
                </a:ext>
              </a:extLst>
            </p:cNvPr>
            <p:cNvSpPr txBox="1"/>
            <p:nvPr/>
          </p:nvSpPr>
          <p:spPr>
            <a:xfrm>
              <a:off x="477690" y="5705293"/>
              <a:ext cx="5371019" cy="5232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/>
                <a:t>そこで　  ＝０として解いてみる</a:t>
              </a: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1BF09C8-A817-4134-918E-91F8A1317A8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2" t="1" r="31558" b="-1"/>
            <a:stretch/>
          </p:blipFill>
          <p:spPr>
            <a:xfrm>
              <a:off x="1653121" y="5806400"/>
              <a:ext cx="456157" cy="321006"/>
            </a:xfrm>
            <a:prstGeom prst="rect">
              <a:avLst/>
            </a:prstGeom>
          </p:spPr>
        </p:pic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id="{8E11F5E7-C10C-4EE3-B69A-8B47BFFC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01" y="219723"/>
            <a:ext cx="7999200" cy="1325563"/>
          </a:xfrm>
        </p:spPr>
        <p:txBody>
          <a:bodyPr/>
          <a:lstStyle/>
          <a:p>
            <a:r>
              <a:rPr kumimoji="1" lang="ja-JP" altLang="en-US" dirty="0"/>
              <a:t>補正曲線の</a:t>
            </a:r>
            <a:r>
              <a:rPr kumimoji="1" lang="en-US" altLang="ja-JP" dirty="0"/>
              <a:t>fit</a:t>
            </a:r>
            <a:r>
              <a:rPr kumimoji="1" lang="ja-JP" altLang="en-US" dirty="0"/>
              <a:t>関数</a:t>
            </a:r>
            <a:r>
              <a:rPr lang="en-US" altLang="ja-JP" dirty="0"/>
              <a:t>   </a:t>
            </a:r>
            <a:r>
              <a:rPr kumimoji="1" lang="ja-JP" altLang="en-US" dirty="0"/>
              <a:t>の</a:t>
            </a:r>
            <a:r>
              <a:rPr lang="ja-JP" altLang="en-US" dirty="0"/>
              <a:t>修正</a:t>
            </a:r>
            <a:r>
              <a:rPr lang="en-US" altLang="ja-JP" dirty="0"/>
              <a:t>(2)</a:t>
            </a:r>
            <a:endParaRPr kumimoji="1" lang="ja-JP" altLang="en-US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1975E51-3F12-425F-AE66-E28A2F223B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64" y="648598"/>
            <a:ext cx="364800" cy="41142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52E360-8BE4-4AD6-BA56-9F934381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2617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941D6C-000D-4D65-8F5E-12D798B084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31" y="1905142"/>
            <a:ext cx="2219080" cy="657715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FAECC7F-8D59-4F15-953F-F8766F62705D}"/>
              </a:ext>
            </a:extLst>
          </p:cNvPr>
          <p:cNvGrpSpPr/>
          <p:nvPr/>
        </p:nvGrpSpPr>
        <p:grpSpPr>
          <a:xfrm>
            <a:off x="793375" y="2001521"/>
            <a:ext cx="2867730" cy="523220"/>
            <a:chOff x="670348" y="2075407"/>
            <a:chExt cx="2867730" cy="52322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BD8991-6998-44F6-BFE5-76EBB7C97588}"/>
                </a:ext>
              </a:extLst>
            </p:cNvPr>
            <p:cNvSpPr txBox="1"/>
            <p:nvPr/>
          </p:nvSpPr>
          <p:spPr>
            <a:xfrm>
              <a:off x="670348" y="2075407"/>
              <a:ext cx="2867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　  ＝０とすると</a:t>
              </a: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50596AD-92D3-4D7F-8541-6B4EA41108C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2" t="1" r="31558" b="-1"/>
            <a:stretch/>
          </p:blipFill>
          <p:spPr>
            <a:xfrm>
              <a:off x="777772" y="2151512"/>
              <a:ext cx="456157" cy="321006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30B6B89-D4F6-4EF2-BD8F-F7DBD87C4D10}"/>
              </a:ext>
            </a:extLst>
          </p:cNvPr>
          <p:cNvGrpSpPr/>
          <p:nvPr/>
        </p:nvGrpSpPr>
        <p:grpSpPr>
          <a:xfrm>
            <a:off x="793375" y="2724192"/>
            <a:ext cx="5016353" cy="659621"/>
            <a:chOff x="3887802" y="2663810"/>
            <a:chExt cx="5016353" cy="65962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0130FB7-4F40-44AE-B8DC-3101409E481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460" y="2663810"/>
              <a:ext cx="899833" cy="659621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0A42EA2-C4EA-4CF8-90B1-4DE281BC45F6}"/>
                </a:ext>
              </a:extLst>
            </p:cNvPr>
            <p:cNvSpPr txBox="1"/>
            <p:nvPr/>
          </p:nvSpPr>
          <p:spPr>
            <a:xfrm>
              <a:off x="3887802" y="2764917"/>
              <a:ext cx="50163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これを解くと　　　となる</a:t>
              </a:r>
              <a:r>
                <a:rPr kumimoji="1" lang="en-US" altLang="ja-JP" sz="2800" dirty="0"/>
                <a:t>.</a:t>
              </a:r>
              <a:r>
                <a:rPr kumimoji="1" lang="ja-JP" altLang="en-US" sz="2800" dirty="0"/>
                <a:t>　　　</a:t>
              </a: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AB18E89-E515-4266-9067-3E8EDB258B64}"/>
              </a:ext>
            </a:extLst>
          </p:cNvPr>
          <p:cNvGrpSpPr/>
          <p:nvPr/>
        </p:nvGrpSpPr>
        <p:grpSpPr>
          <a:xfrm>
            <a:off x="2820008" y="3449626"/>
            <a:ext cx="4190813" cy="1288653"/>
            <a:chOff x="2213014" y="3749004"/>
            <a:chExt cx="4190813" cy="1288653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ED2A9DA-BA64-40DB-B8D2-FA81DD5894EC}"/>
                </a:ext>
              </a:extLst>
            </p:cNvPr>
            <p:cNvSpPr/>
            <p:nvPr/>
          </p:nvSpPr>
          <p:spPr>
            <a:xfrm>
              <a:off x="2213014" y="3749004"/>
              <a:ext cx="4190813" cy="128865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F6723CDF-1B19-42CD-A8F0-7A1379A6507F}"/>
                </a:ext>
              </a:extLst>
            </p:cNvPr>
            <p:cNvGrpSpPr/>
            <p:nvPr/>
          </p:nvGrpSpPr>
          <p:grpSpPr>
            <a:xfrm>
              <a:off x="2305711" y="3824756"/>
              <a:ext cx="4002070" cy="1137150"/>
              <a:chOff x="2305711" y="3824756"/>
              <a:chExt cx="4002070" cy="1137150"/>
            </a:xfrm>
            <a:noFill/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033E81ED-E3C8-4943-91A3-25F934909A2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711" y="3824756"/>
                <a:ext cx="2103095" cy="1137150"/>
              </a:xfrm>
              <a:prstGeom prst="rect">
                <a:avLst/>
              </a:prstGeom>
              <a:grpFill/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33CC9AA0-2A66-4609-A51B-72E280D7D436}"/>
                  </a:ext>
                </a:extLst>
              </p:cNvPr>
              <p:cNvSpPr txBox="1"/>
              <p:nvPr/>
            </p:nvSpPr>
            <p:spPr>
              <a:xfrm>
                <a:off x="4408806" y="4151841"/>
                <a:ext cx="589485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dirty="0"/>
                  <a:t>⇔</a:t>
                </a:r>
              </a:p>
            </p:txBody>
          </p:sp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10C83AD8-44D4-47E7-B011-438E86B0908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3296" y="3906672"/>
                <a:ext cx="1234485" cy="1033896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55F9A50-EFFD-4AC3-A8CE-4C47548A527A}"/>
              </a:ext>
            </a:extLst>
          </p:cNvPr>
          <p:cNvSpPr txBox="1"/>
          <p:nvPr/>
        </p:nvSpPr>
        <p:spPr>
          <a:xfrm>
            <a:off x="1500558" y="3827238"/>
            <a:ext cx="1366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ここで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69AABB9-5355-47E9-A721-D7A5FF2F6168}"/>
              </a:ext>
            </a:extLst>
          </p:cNvPr>
          <p:cNvSpPr txBox="1"/>
          <p:nvPr/>
        </p:nvSpPr>
        <p:spPr>
          <a:xfrm>
            <a:off x="321720" y="4899018"/>
            <a:ext cx="766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従って補正関数を次で</a:t>
            </a:r>
            <a:r>
              <a:rPr kumimoji="1" lang="en-US" altLang="ja-JP" sz="2800" dirty="0"/>
              <a:t>fit</a:t>
            </a:r>
            <a:r>
              <a:rPr kumimoji="1" lang="ja-JP" altLang="en-US" sz="2800" dirty="0"/>
              <a:t>する</a:t>
            </a:r>
            <a:r>
              <a:rPr kumimoji="1" lang="en-US" altLang="ja-JP" sz="2800" dirty="0"/>
              <a:t>:</a:t>
            </a:r>
            <a:endParaRPr kumimoji="1" lang="ja-JP" altLang="en-US" sz="28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4B0E295-AC7B-4388-9C25-BD171F34716B}"/>
              </a:ext>
            </a:extLst>
          </p:cNvPr>
          <p:cNvGrpSpPr/>
          <p:nvPr/>
        </p:nvGrpSpPr>
        <p:grpSpPr>
          <a:xfrm>
            <a:off x="2425204" y="5573396"/>
            <a:ext cx="3836807" cy="868217"/>
            <a:chOff x="2425204" y="5573396"/>
            <a:chExt cx="3836807" cy="868217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CF10A800-3428-4684-BA0E-8284C9CBD62D}"/>
                </a:ext>
              </a:extLst>
            </p:cNvPr>
            <p:cNvSpPr/>
            <p:nvPr/>
          </p:nvSpPr>
          <p:spPr>
            <a:xfrm>
              <a:off x="2425204" y="5573396"/>
              <a:ext cx="3836807" cy="868217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DF70675-285D-47F0-9089-C723C2EB971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173" y="5641955"/>
              <a:ext cx="3527224" cy="735647"/>
            </a:xfrm>
            <a:prstGeom prst="rect">
              <a:avLst/>
            </a:prstGeom>
            <a:solidFill>
              <a:schemeClr val="bg2"/>
            </a:solidFill>
          </p:spPr>
        </p:pic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48C7F7B-A9D3-4D8A-B89A-4EBE4B6AC6F9}"/>
              </a:ext>
            </a:extLst>
          </p:cNvPr>
          <p:cNvSpPr txBox="1"/>
          <p:nvPr/>
        </p:nvSpPr>
        <p:spPr>
          <a:xfrm>
            <a:off x="31210" y="1230995"/>
            <a:ext cx="5916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（Ｂ）先行研究的代案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E803CB5-E2EC-4BD3-9494-2CA56B53FC34}"/>
              </a:ext>
            </a:extLst>
          </p:cNvPr>
          <p:cNvSpPr txBox="1"/>
          <p:nvPr/>
        </p:nvSpPr>
        <p:spPr>
          <a:xfrm>
            <a:off x="3805898" y="1045059"/>
            <a:ext cx="501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[1] Y. Nagashima, T. </a:t>
            </a:r>
            <a:r>
              <a:rPr kumimoji="1" lang="en-US" altLang="ja-JP" sz="1200" dirty="0" err="1"/>
              <a:t>Hyodo</a:t>
            </a:r>
            <a:r>
              <a:rPr kumimoji="1" lang="en-US" altLang="ja-JP" sz="1200" dirty="0"/>
              <a:t>, K. Fujiwara, A. </a:t>
            </a:r>
            <a:r>
              <a:rPr kumimoji="1" lang="en-US" altLang="ja-JP" sz="1200" dirty="0" err="1"/>
              <a:t>Ichimura</a:t>
            </a:r>
            <a:r>
              <a:rPr kumimoji="1" lang="en-US" altLang="ja-JP" sz="1200" dirty="0"/>
              <a:t>, J. </a:t>
            </a:r>
            <a:r>
              <a:rPr kumimoji="1" lang="en-US" altLang="ja-JP" sz="1200" dirty="0" err="1"/>
              <a:t>Phys.B</a:t>
            </a:r>
            <a:r>
              <a:rPr kumimoji="1" lang="en-US" altLang="ja-JP" sz="1200" dirty="0"/>
              <a:t> 31 (1998) 329.</a:t>
            </a:r>
          </a:p>
          <a:p>
            <a:r>
              <a:rPr kumimoji="1" lang="en-US" altLang="ja-JP" sz="1200" dirty="0"/>
              <a:t>[2] Y. Nagashima, M. </a:t>
            </a:r>
            <a:r>
              <a:rPr kumimoji="1" lang="en-US" altLang="ja-JP" sz="1200" dirty="0" err="1"/>
              <a:t>Kakimoto</a:t>
            </a:r>
            <a:r>
              <a:rPr kumimoji="1" lang="en-US" altLang="ja-JP" sz="1200" dirty="0"/>
              <a:t>, T. </a:t>
            </a:r>
            <a:r>
              <a:rPr kumimoji="1" lang="en-US" altLang="ja-JP" sz="1200" dirty="0" err="1"/>
              <a:t>Hyodo</a:t>
            </a:r>
            <a:r>
              <a:rPr kumimoji="1" lang="en-US" altLang="ja-JP" sz="1200" dirty="0"/>
              <a:t>, K. Fujiwara, </a:t>
            </a:r>
            <a:r>
              <a:rPr kumimoji="1" lang="en-US" altLang="ja-JP" sz="1200" dirty="0" err="1"/>
              <a:t>A.Ichimura</a:t>
            </a:r>
            <a:r>
              <a:rPr kumimoji="1" lang="en-US" altLang="ja-JP" sz="1200" dirty="0"/>
              <a:t>, T. Chang,</a:t>
            </a:r>
          </a:p>
          <a:p>
            <a:r>
              <a:rPr kumimoji="1" lang="en-US" altLang="ja-JP" sz="1200" dirty="0"/>
              <a:t> J. Deng, T. </a:t>
            </a:r>
            <a:r>
              <a:rPr kumimoji="1" lang="en-US" altLang="ja-JP" sz="1200" dirty="0" err="1"/>
              <a:t>Akahane</a:t>
            </a:r>
            <a:r>
              <a:rPr kumimoji="1" lang="en-US" altLang="ja-JP" sz="1200" dirty="0"/>
              <a:t>, T. Chiba, K. </a:t>
            </a:r>
            <a:r>
              <a:rPr kumimoji="1" lang="en-US" altLang="ja-JP" sz="1200" dirty="0" err="1"/>
              <a:t>Suzuki,B.T.A</a:t>
            </a:r>
            <a:r>
              <a:rPr kumimoji="1" lang="en-US" altLang="ja-JP" sz="1200" dirty="0"/>
              <a:t>. McKee, A.T. Stewart, Phys. Rev. A 52 (1995) 258.</a:t>
            </a:r>
            <a:endParaRPr kumimoji="1" lang="ja-JP" altLang="en-US" sz="1200" dirty="0"/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2F530CBE-D83C-4A5E-8DBD-200DCF38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20" y="206958"/>
            <a:ext cx="7999200" cy="1325563"/>
          </a:xfrm>
        </p:spPr>
        <p:txBody>
          <a:bodyPr/>
          <a:lstStyle/>
          <a:p>
            <a:r>
              <a:rPr kumimoji="1" lang="ja-JP" altLang="en-US" dirty="0"/>
              <a:t>補正曲線の</a:t>
            </a:r>
            <a:r>
              <a:rPr kumimoji="1" lang="en-US" altLang="ja-JP" dirty="0"/>
              <a:t>fit</a:t>
            </a:r>
            <a:r>
              <a:rPr kumimoji="1" lang="ja-JP" altLang="en-US" dirty="0"/>
              <a:t>関数</a:t>
            </a:r>
            <a:r>
              <a:rPr lang="en-US" altLang="ja-JP" dirty="0"/>
              <a:t>   </a:t>
            </a:r>
            <a:r>
              <a:rPr kumimoji="1" lang="ja-JP" altLang="en-US" dirty="0"/>
              <a:t>の</a:t>
            </a:r>
            <a:r>
              <a:rPr lang="ja-JP" altLang="en-US" dirty="0"/>
              <a:t>修正</a:t>
            </a:r>
            <a:r>
              <a:rPr lang="en-US" altLang="ja-JP" dirty="0"/>
              <a:t>(3)</a:t>
            </a:r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4E518E5-2455-4998-B0F7-27D30305CD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3" y="635833"/>
            <a:ext cx="364800" cy="41142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F5B17CD-C01D-454F-8E55-F09B3BD2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254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補正理論の</a:t>
            </a:r>
            <a:r>
              <a:rPr lang="ja-JP" altLang="en-US" dirty="0"/>
              <a:t>補正のまとめ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77C8DA7-0ACC-4A7D-B985-AEE079D1D54D}"/>
              </a:ext>
            </a:extLst>
          </p:cNvPr>
          <p:cNvGrpSpPr/>
          <p:nvPr/>
        </p:nvGrpSpPr>
        <p:grpSpPr>
          <a:xfrm>
            <a:off x="1024576" y="1690689"/>
            <a:ext cx="6745495" cy="3888244"/>
            <a:chOff x="1024576" y="1690689"/>
            <a:chExt cx="6745495" cy="3888244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F35E3D2-179C-4CA2-B872-72DB3B19BC8C}"/>
                </a:ext>
              </a:extLst>
            </p:cNvPr>
            <p:cNvSpPr txBox="1"/>
            <p:nvPr/>
          </p:nvSpPr>
          <p:spPr>
            <a:xfrm>
              <a:off x="1024576" y="1690689"/>
              <a:ext cx="6745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提案</a:t>
              </a:r>
              <a:r>
                <a:rPr kumimoji="1" lang="en-US" altLang="ja-JP" sz="2800" dirty="0"/>
                <a:t>:</a:t>
              </a:r>
              <a:r>
                <a:rPr kumimoji="1" lang="ja-JP" altLang="en-US" sz="2800" dirty="0"/>
                <a:t>補正関数の</a:t>
              </a:r>
              <a:r>
                <a:rPr kumimoji="1" lang="en-US" altLang="ja-JP" sz="2800" dirty="0"/>
                <a:t>fit</a:t>
              </a:r>
              <a:r>
                <a:rPr kumimoji="1" lang="ja-JP" altLang="en-US" sz="2800" dirty="0"/>
                <a:t>関数　　の修正</a:t>
              </a:r>
              <a:endParaRPr kumimoji="1" lang="en-US" altLang="ja-JP" sz="2800" dirty="0"/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4277B0D5-84E4-49DD-9408-A1288E043BF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916" y="1808654"/>
              <a:ext cx="538057" cy="276571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F316246-D217-4574-AED8-A0E5B2C37DD3}"/>
                </a:ext>
              </a:extLst>
            </p:cNvPr>
            <p:cNvSpPr txBox="1"/>
            <p:nvPr/>
          </p:nvSpPr>
          <p:spPr>
            <a:xfrm>
              <a:off x="1251007" y="2213909"/>
              <a:ext cx="5916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（Ａ）直観的修正</a:t>
              </a:r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747A8319-9E58-4A87-A832-44B512C7D4DF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>
              <a:off x="2504696" y="2737129"/>
              <a:ext cx="4926460" cy="1132936"/>
              <a:chOff x="2504696" y="2737129"/>
              <a:chExt cx="4926460" cy="1132936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89E1F1A3-A1C9-4859-BDDB-3876D996181A}"/>
                  </a:ext>
                </a:extLst>
              </p:cNvPr>
              <p:cNvSpPr/>
              <p:nvPr/>
            </p:nvSpPr>
            <p:spPr>
              <a:xfrm>
                <a:off x="2504696" y="2737129"/>
                <a:ext cx="4926460" cy="1132936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8E028E88-3A08-432D-846F-2CAE8E45426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9654" y="2800460"/>
                <a:ext cx="4791793" cy="1014822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9AF3D626-D6D5-44DB-9DBB-D6A383B3C6FC}"/>
                </a:ext>
              </a:extLst>
            </p:cNvPr>
            <p:cNvSpPr txBox="1"/>
            <p:nvPr/>
          </p:nvSpPr>
          <p:spPr>
            <a:xfrm>
              <a:off x="1251006" y="4066672"/>
              <a:ext cx="5916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/>
                <a:t>（Ｂ）先行研究的代案</a:t>
              </a:r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8DD89A2-E8EB-43D5-9CF1-BC370D9A82D7}"/>
                </a:ext>
              </a:extLst>
            </p:cNvPr>
            <p:cNvGrpSpPr/>
            <p:nvPr/>
          </p:nvGrpSpPr>
          <p:grpSpPr>
            <a:xfrm>
              <a:off x="3037145" y="4710716"/>
              <a:ext cx="3836807" cy="868217"/>
              <a:chOff x="2641219" y="5550805"/>
              <a:chExt cx="3836807" cy="868217"/>
            </a:xfrm>
          </p:grpSpPr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3375591B-0FC1-4D93-8155-617E52C23C37}"/>
                  </a:ext>
                </a:extLst>
              </p:cNvPr>
              <p:cNvSpPr/>
              <p:nvPr/>
            </p:nvSpPr>
            <p:spPr>
              <a:xfrm>
                <a:off x="2641219" y="5550805"/>
                <a:ext cx="3836807" cy="868217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E1DD4354-D3DA-4560-93E8-3B97D1BB372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5188" y="5619365"/>
                <a:ext cx="3527223" cy="735647"/>
              </a:xfrm>
              <a:prstGeom prst="rect">
                <a:avLst/>
              </a:prstGeom>
              <a:solidFill>
                <a:schemeClr val="bg2"/>
              </a:solidFill>
            </p:spPr>
          </p:pic>
        </p:grp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8C3123-B6B6-4CE6-B873-844BBA50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1754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27FBC-E973-498A-8933-1C583A7E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96" y="-8257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補正関数の</a:t>
            </a:r>
            <a:r>
              <a:rPr kumimoji="1" lang="en-US" altLang="ja-JP" dirty="0"/>
              <a:t>fit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6AB586D-5994-40DD-9F6B-49EAF0D56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4" y="795705"/>
            <a:ext cx="6346306" cy="19436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1C29E5-AA71-4E96-8A06-7419FB129F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29" y="1279349"/>
            <a:ext cx="3220865" cy="659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E9C3335-11A0-45D8-B59A-C6F3F3F8CDB1}"/>
                  </a:ext>
                </a:extLst>
              </p:cNvPr>
              <p:cNvSpPr txBox="1"/>
              <p:nvPr/>
            </p:nvSpPr>
            <p:spPr>
              <a:xfrm>
                <a:off x="6333663" y="1452817"/>
                <a:ext cx="3201759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40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40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4000" b="1" dirty="0"/>
                  <a:t> 10.6</a:t>
                </a:r>
                <a:endParaRPr kumimoji="1" lang="ja-JP" altLang="en-US" sz="4000" b="1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E9C3335-11A0-45D8-B59A-C6F3F3F8C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63" y="1452817"/>
                <a:ext cx="3201759" cy="629468"/>
              </a:xfrm>
              <a:prstGeom prst="rect">
                <a:avLst/>
              </a:prstGeom>
              <a:blipFill>
                <a:blip r:embed="rId5"/>
                <a:stretch>
                  <a:fillRect t="-21154" b="-48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589CC5-8107-4A15-8BC5-1861B54C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9893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27FBC-E973-498A-8933-1C583A7E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96" y="-8257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補正関数の</a:t>
            </a:r>
            <a:r>
              <a:rPr kumimoji="1" lang="en-US" altLang="ja-JP" dirty="0"/>
              <a:t>fit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6AB586D-5994-40DD-9F6B-49EAF0D56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4" y="795705"/>
            <a:ext cx="6346306" cy="19436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F1C29E5-AA71-4E96-8A06-7419FB129F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29" y="1279349"/>
            <a:ext cx="3220865" cy="6598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148074-7CCB-43A1-B88E-8444C11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4" y="2786619"/>
            <a:ext cx="6416314" cy="19829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EDD3DD-88C1-477A-9DFE-7EACF725CE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22" y="3188669"/>
            <a:ext cx="4411019" cy="934180"/>
          </a:xfrm>
          <a:prstGeom prst="rect">
            <a:avLst/>
          </a:prstGeom>
          <a:noFill/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9BBB9E0-53E0-4A2F-96AA-693D113EB6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4" y="4779116"/>
            <a:ext cx="6419340" cy="205106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7E26933-0D9F-44DF-82C3-07D9B584FD9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21" y="5356722"/>
            <a:ext cx="3274827" cy="68300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5731696-41FD-4972-B263-8E83D74D08C5}"/>
                  </a:ext>
                </a:extLst>
              </p:cNvPr>
              <p:cNvSpPr txBox="1"/>
              <p:nvPr/>
            </p:nvSpPr>
            <p:spPr>
              <a:xfrm>
                <a:off x="6457951" y="3458345"/>
                <a:ext cx="2834906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40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4000" b="1" i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1" lang="en-US" altLang="ja-JP" sz="4000" b="1" dirty="0"/>
                  <a:t>3.46</a:t>
                </a:r>
                <a:endParaRPr kumimoji="1" lang="ja-JP" altLang="en-US" sz="4000" b="1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5731696-41FD-4972-B263-8E83D74D0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1" y="3458345"/>
                <a:ext cx="2834906" cy="629468"/>
              </a:xfrm>
              <a:prstGeom prst="rect">
                <a:avLst/>
              </a:prstGeom>
              <a:blipFill>
                <a:blip r:embed="rId11"/>
                <a:stretch>
                  <a:fillRect l="-430" t="-21154" r="-5806" b="-48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8291CBA-56E2-48D8-944E-1784E9CA5505}"/>
                  </a:ext>
                </a:extLst>
              </p:cNvPr>
              <p:cNvSpPr txBox="1"/>
              <p:nvPr/>
            </p:nvSpPr>
            <p:spPr>
              <a:xfrm>
                <a:off x="6369015" y="5359844"/>
                <a:ext cx="2774985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40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4000" b="1" i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kumimoji="1" lang="en-US" altLang="ja-JP" sz="4000" b="1" dirty="0"/>
                  <a:t>3.60</a:t>
                </a:r>
                <a:endParaRPr kumimoji="1" lang="ja-JP" altLang="en-US" sz="40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8291CBA-56E2-48D8-944E-1784E9CA5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015" y="5359844"/>
                <a:ext cx="2774985" cy="629468"/>
              </a:xfrm>
              <a:prstGeom prst="rect">
                <a:avLst/>
              </a:prstGeom>
              <a:blipFill>
                <a:blip r:embed="rId12"/>
                <a:stretch>
                  <a:fillRect t="-21359" r="-9890" b="-495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EA3FE6-9788-463F-8C50-ED1E3D5C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33B2A9D-891B-495D-A3EA-92D38B83D6E6}"/>
                  </a:ext>
                </a:extLst>
              </p:cNvPr>
              <p:cNvSpPr txBox="1"/>
              <p:nvPr/>
            </p:nvSpPr>
            <p:spPr>
              <a:xfrm>
                <a:off x="6333663" y="1452817"/>
                <a:ext cx="3201759" cy="6294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40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40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4000" b="1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4000" b="1" dirty="0"/>
                  <a:t> 10.6</a:t>
                </a:r>
                <a:endParaRPr kumimoji="1" lang="ja-JP" altLang="en-US" sz="4000" b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33B2A9D-891B-495D-A3EA-92D38B83D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63" y="1452817"/>
                <a:ext cx="3201759" cy="629468"/>
              </a:xfrm>
              <a:prstGeom prst="rect">
                <a:avLst/>
              </a:prstGeom>
              <a:blipFill>
                <a:blip r:embed="rId13"/>
                <a:stretch>
                  <a:fillRect t="-21154" b="-48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3446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937A4E-E3EB-4580-A213-01465380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8" y="105608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寿命の決定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1AD198-196F-4323-8DE7-E896C9B67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79" y="5812"/>
            <a:ext cx="4259869" cy="34217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5B367F-E761-4FAD-9C67-550BB3CD12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89" y="2214574"/>
            <a:ext cx="2777439" cy="568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/>
              <p:nvPr/>
            </p:nvSpPr>
            <p:spPr>
              <a:xfrm>
                <a:off x="5590799" y="878804"/>
                <a:ext cx="3446875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800" b="1" i="1" smtClean="0">
                        <a:latin typeface="Cambria Math" panose="02040503050406030204" pitchFamily="18" charset="0"/>
                      </a:rPr>
                      <m:t>𝛕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𝟏𝟐𝟗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b="1" dirty="0"/>
                  <a:t> 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99" y="878804"/>
                <a:ext cx="344687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2782434-3430-40C5-B5B9-677DD4BDD769}"/>
                  </a:ext>
                </a:extLst>
              </p:cNvPr>
              <p:cNvSpPr txBox="1"/>
              <p:nvPr/>
            </p:nvSpPr>
            <p:spPr>
              <a:xfrm>
                <a:off x="7039992" y="1305858"/>
                <a:ext cx="1997682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𝟏𝟔𝟗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2782434-3430-40C5-B5B9-677DD4BDD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992" y="1305858"/>
                <a:ext cx="1997682" cy="377667"/>
              </a:xfrm>
              <a:prstGeom prst="rect">
                <a:avLst/>
              </a:prstGeom>
              <a:blipFill>
                <a:blip r:embed="rId12"/>
                <a:stretch>
                  <a:fillRect l="-5152" r="-1515" b="-32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BAA4CA-ADE8-4523-96DC-31D66464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6396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7088EDD-745F-4F8E-817B-710756A2D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97" y="3158363"/>
            <a:ext cx="4516003" cy="359911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9937A4E-E3EB-4580-A213-01465380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8" y="105608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寿命の決定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1AD198-196F-4323-8DE7-E896C9B67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79" y="5815"/>
            <a:ext cx="4259869" cy="34217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5B367F-E761-4FAD-9C67-550BB3CD12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89" y="2214574"/>
            <a:ext cx="2777439" cy="5689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B5FE4D1-60B0-4286-8513-8863703BE1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" y="3057847"/>
            <a:ext cx="4592670" cy="38001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DD251DE-D4FA-4742-8453-E5E5D04A77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8" y="5478742"/>
            <a:ext cx="3263322" cy="691117"/>
          </a:xfrm>
          <a:prstGeom prst="rect">
            <a:avLst/>
          </a:prstGeom>
          <a:noFill/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DCF979-2663-47AC-9FDE-1C37757ABB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02" y="5539563"/>
            <a:ext cx="3022097" cy="63029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/>
              <p:nvPr/>
            </p:nvSpPr>
            <p:spPr>
              <a:xfrm>
                <a:off x="5590799" y="878804"/>
                <a:ext cx="3446875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800" b="1" i="1" smtClean="0">
                        <a:latin typeface="Cambria Math" panose="02040503050406030204" pitchFamily="18" charset="0"/>
                      </a:rPr>
                      <m:t>𝛕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𝟏𝟐𝟗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b="1" dirty="0"/>
                  <a:t> 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3ECC395-C3AF-4B8C-ACCC-48D7508CB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99" y="878804"/>
                <a:ext cx="344687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8F4C937-2314-46F7-BD7C-DA0E96FF8D2B}"/>
                  </a:ext>
                </a:extLst>
              </p:cNvPr>
              <p:cNvSpPr txBox="1"/>
              <p:nvPr/>
            </p:nvSpPr>
            <p:spPr>
              <a:xfrm>
                <a:off x="5639608" y="4104549"/>
                <a:ext cx="3349256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800" b="1" i="1" smtClean="0">
                          <a:latin typeface="Cambria Math" panose="02040503050406030204" pitchFamily="18" charset="0"/>
                        </a:rPr>
                        <m:t>𝛕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𝟏𝟒𝟓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𝐧𝐬</m:t>
                      </m:r>
                      <m:r>
                        <a:rPr kumimoji="1" lang="en-US" altLang="ja-JP" sz="2800" b="1" i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ja-JP" sz="40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8F4C937-2314-46F7-BD7C-DA0E96FF8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08" y="4104549"/>
                <a:ext cx="3349256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68B361-645B-4273-A8F3-9D7C3CE808AF}"/>
                  </a:ext>
                </a:extLst>
              </p:cNvPr>
              <p:cNvSpPr txBox="1"/>
              <p:nvPr/>
            </p:nvSpPr>
            <p:spPr>
              <a:xfrm>
                <a:off x="1074478" y="3991633"/>
                <a:ext cx="3369932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800" b="1" i="1" smtClean="0">
                        <a:latin typeface="Cambria Math" panose="02040503050406030204" pitchFamily="18" charset="0"/>
                      </a:rPr>
                      <m:t>𝛕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𝟏𝟒𝟑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altLang="ja-JP" sz="2800" dirty="0"/>
                  <a:t> </a:t>
                </a:r>
                <a:endParaRPr lang="en-US" altLang="ja-JP" sz="28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268B361-645B-4273-A8F3-9D7C3CE80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78" y="3991633"/>
                <a:ext cx="3369932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75CCFBD-20A8-4E07-A549-033676B86FEC}"/>
                  </a:ext>
                </a:extLst>
              </p:cNvPr>
              <p:cNvSpPr txBox="1"/>
              <p:nvPr/>
            </p:nvSpPr>
            <p:spPr>
              <a:xfrm>
                <a:off x="6931464" y="4535436"/>
                <a:ext cx="2057400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𝟏𝟗𝟐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75CCFBD-20A8-4E07-A549-033676B86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464" y="4535436"/>
                <a:ext cx="2057400" cy="377667"/>
              </a:xfrm>
              <a:prstGeom prst="rect">
                <a:avLst/>
              </a:prstGeom>
              <a:blipFill>
                <a:blip r:embed="rId14"/>
                <a:stretch>
                  <a:fillRect l="-4706" b="-32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1D59F77-0DCD-4D4B-AEA6-3ECC9EEB44AE}"/>
                  </a:ext>
                </a:extLst>
              </p:cNvPr>
              <p:cNvSpPr txBox="1"/>
              <p:nvPr/>
            </p:nvSpPr>
            <p:spPr>
              <a:xfrm>
                <a:off x="2405849" y="4424871"/>
                <a:ext cx="2044567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𝟏𝟕𝟔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1D59F77-0DCD-4D4B-AEA6-3ECC9EEB4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849" y="4424871"/>
                <a:ext cx="2044567" cy="377667"/>
              </a:xfrm>
              <a:prstGeom prst="rect">
                <a:avLst/>
              </a:prstGeom>
              <a:blipFill>
                <a:blip r:embed="rId15"/>
                <a:stretch>
                  <a:fillRect l="-5045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047FFA-8A13-4CF7-B553-649E3DBC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4CD6B53-8014-46BF-B37D-4EB75EF18DBA}"/>
                  </a:ext>
                </a:extLst>
              </p:cNvPr>
              <p:cNvSpPr txBox="1"/>
              <p:nvPr/>
            </p:nvSpPr>
            <p:spPr>
              <a:xfrm>
                <a:off x="7039992" y="1305859"/>
                <a:ext cx="1997682" cy="3776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sz="2400" b="1" i="1" smtClean="0"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𝟏𝟔𝟗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ja-JP" sz="2400" b="1" dirty="0"/>
                  <a:t> 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4CD6B53-8014-46BF-B37D-4EB75EF18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992" y="1305859"/>
                <a:ext cx="1997682" cy="377667"/>
              </a:xfrm>
              <a:prstGeom prst="rect">
                <a:avLst/>
              </a:prstGeom>
              <a:blipFill>
                <a:blip r:embed="rId16"/>
                <a:stretch>
                  <a:fillRect l="-5152" r="-1515" b="-32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590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2D33F9-36FE-4954-875C-9978784E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補正理論の補正のまとめ</a:t>
            </a:r>
            <a:endParaRPr kumimoji="1" lang="ja-JP" altLang="en-US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93DE0A7-3FDC-461E-AD2D-01FA3CBB80A6}"/>
              </a:ext>
            </a:extLst>
          </p:cNvPr>
          <p:cNvGrpSpPr/>
          <p:nvPr/>
        </p:nvGrpSpPr>
        <p:grpSpPr>
          <a:xfrm>
            <a:off x="0" y="2849441"/>
            <a:ext cx="9030878" cy="2452249"/>
            <a:chOff x="0" y="2849441"/>
            <a:chExt cx="9030878" cy="2452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2D43D3B3-7B03-47C4-9A10-623E9F1B5AEA}"/>
                    </a:ext>
                  </a:extLst>
                </p:cNvPr>
                <p:cNvSpPr txBox="1"/>
                <p:nvPr/>
              </p:nvSpPr>
              <p:spPr>
                <a:xfrm>
                  <a:off x="0" y="3054921"/>
                  <a:ext cx="9030878" cy="2246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800" dirty="0"/>
                    <a:t>・　　　　　　　　　　　　　という</a:t>
                  </a:r>
                  <a:endParaRPr lang="en-US" altLang="ja-JP" sz="2800" dirty="0"/>
                </a:p>
                <a:p>
                  <a:endParaRPr lang="en-US" altLang="ja-JP" sz="2800" dirty="0"/>
                </a:p>
                <a:p>
                  <a:r>
                    <a:rPr lang="ja-JP" altLang="en-US" sz="2800" dirty="0"/>
                    <a:t>　比較的扱いやすい関数により補正関数の</a:t>
                  </a:r>
                  <a:r>
                    <a:rPr lang="en-US" altLang="ja-JP" sz="2800" dirty="0"/>
                    <a:t>fit</a:t>
                  </a:r>
                  <a:r>
                    <a:rPr lang="ja-JP" altLang="en-US" sz="2800" dirty="0"/>
                    <a:t>に成功した</a:t>
                  </a:r>
                  <a:r>
                    <a:rPr lang="en-US" altLang="ja-JP" sz="2800" dirty="0"/>
                    <a:t>.</a:t>
                  </a:r>
                </a:p>
                <a:p>
                  <a:r>
                    <a:rPr lang="ja-JP" altLang="en-US" sz="2800" dirty="0"/>
                    <a:t>・</a:t>
                  </a:r>
                  <a:r>
                    <a:rPr lang="en-US" altLang="ja-JP" sz="28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ja-JP" altLang="en-US" sz="2800" i="1" smtClean="0">
                          <a:latin typeface="Cambria Math" panose="02040503050406030204" pitchFamily="18" charset="0"/>
                        </a:rPr>
                        <m:t>を</m:t>
                      </m:r>
                      <m:r>
                        <a:rPr lang="ja-JP" altLang="en-US" sz="2800" i="1" dirty="0" smtClean="0">
                          <a:latin typeface="Cambria Math" panose="02040503050406030204" pitchFamily="18" charset="0"/>
                        </a:rPr>
                        <m:t>用いて</m:t>
                      </m:r>
                    </m:oMath>
                  </a14:m>
                  <a:r>
                    <a:rPr lang="ja-JP" altLang="en-US" sz="2800" dirty="0"/>
                    <a:t>得られた寿命は</a:t>
                  </a:r>
                  <a:r>
                    <a:rPr lang="en-US" altLang="ja-JP" sz="2800" dirty="0"/>
                    <a:t>142ns</a:t>
                  </a:r>
                  <a:r>
                    <a:rPr lang="ja-JP" altLang="en-US" sz="2800" dirty="0"/>
                    <a:t>をエラーに含む</a:t>
                  </a:r>
                  <a:r>
                    <a:rPr lang="en-US" altLang="ja-JP" sz="2800" dirty="0"/>
                    <a:t>.</a:t>
                  </a:r>
                </a:p>
                <a:p>
                  <a:r>
                    <a:rPr lang="ja-JP" altLang="en-US" sz="2800" dirty="0"/>
                    <a:t>・すべての定義域は物理的考察に基づいたものである</a:t>
                  </a:r>
                  <a:r>
                    <a:rPr lang="en-US" altLang="ja-JP" sz="2800" dirty="0"/>
                    <a:t>.</a:t>
                  </a:r>
                </a:p>
              </p:txBody>
            </p:sp>
          </mc:Choice>
          <mc:Fallback xmlns="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2D43D3B3-7B03-47C4-9A10-623E9F1B5A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54921"/>
                  <a:ext cx="9030878" cy="2246769"/>
                </a:xfrm>
                <a:prstGeom prst="rect">
                  <a:avLst/>
                </a:prstGeom>
                <a:blipFill>
                  <a:blip r:embed="rId3"/>
                  <a:stretch>
                    <a:fillRect l="-1350" t="-2439" r="-2363" b="-677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F27842C-4828-4432-8C9B-EDB253C1961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50" y="2849441"/>
              <a:ext cx="4411019" cy="934180"/>
            </a:xfrm>
            <a:prstGeom prst="rect">
              <a:avLst/>
            </a:prstGeom>
            <a:no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1BE976C-ACA5-4973-B7CB-A5EF9D38F299}"/>
                  </a:ext>
                </a:extLst>
              </p:cNvPr>
              <p:cNvSpPr txBox="1"/>
              <p:nvPr/>
            </p:nvSpPr>
            <p:spPr>
              <a:xfrm>
                <a:off x="0" y="1464446"/>
                <a:ext cx="824845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ja-JP" altLang="en-US" sz="2800" dirty="0">
                    <a:solidFill>
                      <a:prstClr val="black"/>
                    </a:solidFill>
                  </a:rPr>
                  <a:t>・先行研究から得られた関数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800" dirty="0">
                    <a:solidFill>
                      <a:prstClr val="black"/>
                    </a:solidFill>
                  </a:rPr>
                  <a:t>を用いたところ</a:t>
                </a:r>
                <a:endParaRPr lang="en-US" altLang="ja-JP" sz="28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ja-JP" altLang="en-US" sz="2800" dirty="0">
                    <a:solidFill>
                      <a:prstClr val="black"/>
                    </a:solidFill>
                  </a:rPr>
                  <a:t>　</a:t>
                </a:r>
                <a:r>
                  <a:rPr lang="en-US" altLang="ja-JP" sz="2800" dirty="0">
                    <a:solidFill>
                      <a:prstClr val="black"/>
                    </a:solidFill>
                  </a:rPr>
                  <a:t>142ns</a:t>
                </a:r>
                <a:r>
                  <a:rPr lang="ja-JP" altLang="en-US" sz="2800" dirty="0">
                    <a:solidFill>
                      <a:prstClr val="black"/>
                    </a:solidFill>
                  </a:rPr>
                  <a:t>が誤差の範囲内で理論と一致した</a:t>
                </a:r>
                <a:r>
                  <a:rPr lang="en-US" altLang="ja-JP" sz="2800" dirty="0">
                    <a:solidFill>
                      <a:prstClr val="black"/>
                    </a:solidFill>
                  </a:rPr>
                  <a:t>.</a:t>
                </a:r>
              </a:p>
              <a:p>
                <a:pPr lvl="0"/>
                <a:r>
                  <a:rPr lang="ja-JP" altLang="en-US" sz="2800" dirty="0">
                    <a:solidFill>
                      <a:prstClr val="black"/>
                    </a:solidFill>
                  </a:rPr>
                  <a:t>　⇒悪いデータではない</a:t>
                </a:r>
                <a:endParaRPr lang="en-US" altLang="ja-JP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1BE976C-ACA5-4973-B7CB-A5EF9D38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4446"/>
                <a:ext cx="8248453" cy="1384995"/>
              </a:xfrm>
              <a:prstGeom prst="rect">
                <a:avLst/>
              </a:prstGeom>
              <a:blipFill>
                <a:blip r:embed="rId5"/>
                <a:stretch>
                  <a:fillRect l="-1478" t="-3965" b="-123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A9B81-DC72-4FFE-9F5A-A0995B277CC5}"/>
              </a:ext>
            </a:extLst>
          </p:cNvPr>
          <p:cNvSpPr txBox="1"/>
          <p:nvPr/>
        </p:nvSpPr>
        <p:spPr>
          <a:xfrm>
            <a:off x="197963" y="5763117"/>
            <a:ext cx="8946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2800" b="1" dirty="0">
                <a:solidFill>
                  <a:prstClr val="black"/>
                </a:solidFill>
              </a:rPr>
              <a:t>以上の理由から本実験で提案した補正理論の修正は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pPr lvl="0"/>
            <a:r>
              <a:rPr lang="ja-JP" altLang="en-US" sz="2800" b="1" dirty="0">
                <a:solidFill>
                  <a:prstClr val="black"/>
                </a:solidFill>
              </a:rPr>
              <a:t>真に意味のある結果といえる</a:t>
            </a:r>
            <a:r>
              <a:rPr lang="en-US" altLang="ja-JP" sz="2800" b="1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2BC1E65-D7A7-4036-AF12-12D6F85E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3784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C90628-62E5-410D-B3E4-2B6467D3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考察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799C14-C9E3-46D2-B188-3E8C1456A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・補正理論</a:t>
            </a:r>
            <a:r>
              <a:rPr lang="ja-JP" altLang="en-US" dirty="0"/>
              <a:t>について</a:t>
            </a:r>
            <a:endParaRPr kumimoji="1"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・振動が見えない原因について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F19107-BA94-4ADA-B0D5-E3AF08D2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109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06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80C88D-F7AE-4F32-BA81-643D3DFC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25" y="252140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磁場によるエネルギー分裂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0399C06-FDC9-4398-A620-30F1AB6FA950}"/>
              </a:ext>
            </a:extLst>
          </p:cNvPr>
          <p:cNvGrpSpPr/>
          <p:nvPr/>
        </p:nvGrpSpPr>
        <p:grpSpPr>
          <a:xfrm>
            <a:off x="760625" y="1648483"/>
            <a:ext cx="7886700" cy="4601488"/>
            <a:chOff x="1370822" y="1921860"/>
            <a:chExt cx="7068727" cy="396446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F207BED-E674-46AD-A31D-37F40EA77983}"/>
                </a:ext>
              </a:extLst>
            </p:cNvPr>
            <p:cNvSpPr txBox="1"/>
            <p:nvPr/>
          </p:nvSpPr>
          <p:spPr>
            <a:xfrm>
              <a:off x="4532349" y="2201001"/>
              <a:ext cx="330239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100" dirty="0"/>
                <a:t>・磁場をかけると</a:t>
              </a:r>
              <a:endParaRPr lang="en-US" altLang="ja-JP" sz="2100" dirty="0"/>
            </a:p>
            <a:p>
              <a:r>
                <a:rPr lang="ja-JP" altLang="en-US" sz="2100" dirty="0"/>
                <a:t>　エネルギー準位が分裂</a:t>
              </a:r>
              <a:r>
                <a:rPr lang="en-US" altLang="ja-JP" sz="2100" dirty="0"/>
                <a:t>.</a:t>
              </a:r>
              <a:endParaRPr lang="ja-JP" altLang="en-US" sz="21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E542C073-1D85-44FF-962A-DF2B2948C221}"/>
                    </a:ext>
                  </a:extLst>
                </p14:cNvPr>
                <p14:cNvContentPartPr/>
                <p14:nvPr/>
              </p14:nvContentPartPr>
              <p14:xfrm>
                <a:off x="1897525" y="2081735"/>
                <a:ext cx="1802012" cy="339065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E542C073-1D85-44FF-962A-DF2B2948C2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5260" y="2050725"/>
                  <a:ext cx="1866220" cy="34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4" name="インク 73">
                  <a:extLst>
                    <a:ext uri="{FF2B5EF4-FFF2-40B4-BE49-F238E27FC236}">
                      <a16:creationId xmlns:a16="http://schemas.microsoft.com/office/drawing/2014/main" id="{56C583E6-58CD-4491-BF79-B4C9B93B1539}"/>
                    </a:ext>
                  </a:extLst>
                </p14:cNvPr>
                <p14:cNvContentPartPr/>
                <p14:nvPr/>
              </p14:nvContentPartPr>
              <p14:xfrm>
                <a:off x="1380471" y="2916038"/>
                <a:ext cx="294203" cy="509400"/>
              </p14:xfrm>
            </p:contentPart>
          </mc:Choice>
          <mc:Fallback xmlns="">
            <p:pic>
              <p:nvPicPr>
                <p:cNvPr id="74" name="インク 73">
                  <a:extLst>
                    <a:ext uri="{FF2B5EF4-FFF2-40B4-BE49-F238E27FC236}">
                      <a16:creationId xmlns:a16="http://schemas.microsoft.com/office/drawing/2014/main" id="{56C583E6-58CD-4491-BF79-B4C9B93B153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48212" y="2885034"/>
                  <a:ext cx="358399" cy="5710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6" name="インク 85">
                  <a:extLst>
                    <a:ext uri="{FF2B5EF4-FFF2-40B4-BE49-F238E27FC236}">
                      <a16:creationId xmlns:a16="http://schemas.microsoft.com/office/drawing/2014/main" id="{2675334D-EB7D-43C0-9154-91FD76C5D6DB}"/>
                    </a:ext>
                  </a:extLst>
                </p14:cNvPr>
                <p14:cNvContentPartPr/>
                <p14:nvPr/>
              </p14:nvContentPartPr>
              <p14:xfrm>
                <a:off x="1370822" y="3906526"/>
                <a:ext cx="318783" cy="563827"/>
              </p14:xfrm>
            </p:contentPart>
          </mc:Choice>
          <mc:Fallback xmlns="">
            <p:pic>
              <p:nvPicPr>
                <p:cNvPr id="86" name="インク 85">
                  <a:extLst>
                    <a:ext uri="{FF2B5EF4-FFF2-40B4-BE49-F238E27FC236}">
                      <a16:creationId xmlns:a16="http://schemas.microsoft.com/office/drawing/2014/main" id="{2675334D-EB7D-43C0-9154-91FD76C5D6D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8557" y="3875529"/>
                  <a:ext cx="382991" cy="62551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97D06630-E3C4-41ED-8FF5-EF498E63EBE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447" y="2268055"/>
              <a:ext cx="623560" cy="322824"/>
            </a:xfrm>
            <a:prstGeom prst="rect">
              <a:avLst/>
            </a:prstGeom>
            <a:noFill/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9030C6A9-927E-4BC3-8B8E-FB7FC7AFD9C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446" y="3124795"/>
              <a:ext cx="752690" cy="282047"/>
            </a:xfrm>
            <a:prstGeom prst="rect">
              <a:avLst/>
            </a:prstGeom>
            <a:noFill/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CB07E2AC-2296-4B0F-A561-01256169B83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446" y="4910504"/>
              <a:ext cx="623561" cy="322824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27AFC3CD-D43B-4E4B-9176-E79A7F7E33CD}"/>
                    </a:ext>
                  </a:extLst>
                </p:cNvPr>
                <p:cNvSpPr txBox="1"/>
                <p:nvPr/>
              </p:nvSpPr>
              <p:spPr>
                <a:xfrm>
                  <a:off x="4532348" y="2992315"/>
                  <a:ext cx="3536193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100" dirty="0"/>
                    <a:t>・</a:t>
                  </a:r>
                  <a:r>
                    <a:rPr lang="en-US" altLang="ja-JP" sz="2100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1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1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altLang="ja-JP" sz="21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altLang="ja-JP" sz="21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1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ja-JP" altLang="en-US" sz="2100" b="1" i="1">
                          <a:latin typeface="Cambria Math" panose="02040503050406030204" pitchFamily="18" charset="0"/>
                        </a:rPr>
                        <m:t>の</m:t>
                      </m:r>
                    </m:oMath>
                  </a14:m>
                  <a:r>
                    <a:rPr lang="ja-JP" altLang="en-US" sz="2100" dirty="0"/>
                    <a:t>成分が混ざって</a:t>
                  </a:r>
                  <a:endParaRPr lang="en-US" altLang="ja-JP" sz="2100" dirty="0"/>
                </a:p>
                <a:p>
                  <a:r>
                    <a:rPr lang="ja-JP" altLang="en-US" sz="2100" dirty="0"/>
                    <a:t>　新たな基底状態ができる</a:t>
                  </a:r>
                  <a:r>
                    <a:rPr lang="en-US" altLang="ja-JP" sz="2100" dirty="0"/>
                    <a:t>:</a:t>
                  </a:r>
                  <a:endParaRPr lang="ja-JP" altLang="en-US" sz="2100" dirty="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27AFC3CD-D43B-4E4B-9176-E79A7F7E3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2348" y="2992315"/>
                  <a:ext cx="3536193" cy="738664"/>
                </a:xfrm>
                <a:prstGeom prst="rect">
                  <a:avLst/>
                </a:prstGeom>
                <a:blipFill>
                  <a:blip r:embed="rId14"/>
                  <a:stretch>
                    <a:fillRect l="-1852" t="-42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806F356-885E-48B6-A317-E322FDD90EA4}"/>
                    </a:ext>
                  </a:extLst>
                </p:cNvPr>
                <p:cNvSpPr txBox="1"/>
                <p:nvPr/>
              </p:nvSpPr>
              <p:spPr>
                <a:xfrm>
                  <a:off x="4389006" y="3778774"/>
                  <a:ext cx="4050543" cy="9232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100" b="1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ja-JP" sz="3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3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  <m: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3000" b="1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sz="3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  <m: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sz="3000" b="1" i="1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3000" b="1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ja-JP" sz="3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3000" b="1" i="1"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0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lang="en-US" altLang="ja-JP" sz="3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altLang="ja-JP" sz="3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ja-JP" sz="3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  <m: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altLang="ja-JP" sz="3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ja-JP" sz="3000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e>
                                  </m:d>
                                </m:e>
                              </m:d>
                            </m:den>
                          </m:f>
                        </m:e>
                      </m:d>
                    </m:oMath>
                  </a14:m>
                  <a:endParaRPr lang="ja-JP" altLang="en-US" sz="2100" dirty="0"/>
                </a:p>
              </p:txBody>
            </p:sp>
          </mc:Choice>
          <mc:Fallback xmlns=""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4806F356-885E-48B6-A317-E322FDD90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9006" y="3778774"/>
                  <a:ext cx="4050543" cy="92326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056DBE78-08D1-4F00-9449-2D42D1F6E5FD}"/>
                    </a:ext>
                  </a:extLst>
                </p:cNvPr>
                <p:cNvSpPr txBox="1"/>
                <p:nvPr/>
              </p:nvSpPr>
              <p:spPr>
                <a:xfrm>
                  <a:off x="4634346" y="4831662"/>
                  <a:ext cx="3366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2400" b="1" i="1"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en-US" altLang="ja-JP" sz="240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に</m:t>
                      </m:r>
                    </m:oMath>
                  </a14:m>
                  <a:r>
                    <a:rPr lang="ja-JP" altLang="en-US" sz="2400" dirty="0"/>
                    <a:t>依存する行列</a:t>
                  </a:r>
                </a:p>
              </p:txBody>
            </p:sp>
          </mc:Choice>
          <mc:Fallback xmlns=""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056DBE78-08D1-4F00-9449-2D42D1F6E5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4346" y="4831662"/>
                  <a:ext cx="3366654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325" t="-9091" b="-1136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5" name="インク 74">
                  <a:extLst>
                    <a:ext uri="{FF2B5EF4-FFF2-40B4-BE49-F238E27FC236}">
                      <a16:creationId xmlns:a16="http://schemas.microsoft.com/office/drawing/2014/main" id="{EEE3D279-632E-4FF5-A2D1-1E452ECFE4B9}"/>
                    </a:ext>
                  </a:extLst>
                </p14:cNvPr>
                <p14:cNvContentPartPr/>
                <p14:nvPr/>
              </p14:nvContentPartPr>
              <p14:xfrm>
                <a:off x="2024027" y="5397323"/>
                <a:ext cx="1915142" cy="189800"/>
              </p14:xfrm>
            </p:contentPart>
          </mc:Choice>
          <mc:Fallback xmlns="">
            <p:pic>
              <p:nvPicPr>
                <p:cNvPr id="75" name="インク 74">
                  <a:extLst>
                    <a:ext uri="{FF2B5EF4-FFF2-40B4-BE49-F238E27FC236}">
                      <a16:creationId xmlns:a16="http://schemas.microsoft.com/office/drawing/2014/main" id="{EEE3D279-632E-4FF5-A2D1-1E452ECFE4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91764" y="5366361"/>
                  <a:ext cx="1979346" cy="2514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4" name="インク 53">
                  <a:extLst>
                    <a:ext uri="{FF2B5EF4-FFF2-40B4-BE49-F238E27FC236}">
                      <a16:creationId xmlns:a16="http://schemas.microsoft.com/office/drawing/2014/main" id="{97556CFC-5429-4F0F-9DF6-ADAACB553BD7}"/>
                    </a:ext>
                  </a:extLst>
                </p14:cNvPr>
                <p14:cNvContentPartPr/>
                <p14:nvPr/>
              </p14:nvContentPartPr>
              <p14:xfrm>
                <a:off x="1386038" y="1921860"/>
                <a:ext cx="321030" cy="381510"/>
              </p14:xfrm>
            </p:contentPart>
          </mc:Choice>
          <mc:Fallback xmlns="">
            <p:pic>
              <p:nvPicPr>
                <p:cNvPr id="54" name="インク 53">
                  <a:extLst>
                    <a:ext uri="{FF2B5EF4-FFF2-40B4-BE49-F238E27FC236}">
                      <a16:creationId xmlns:a16="http://schemas.microsoft.com/office/drawing/2014/main" id="{97556CFC-5429-4F0F-9DF6-ADAACB553BD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51803" y="1888982"/>
                  <a:ext cx="389176" cy="4469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インク 56">
                  <a:extLst>
                    <a:ext uri="{FF2B5EF4-FFF2-40B4-BE49-F238E27FC236}">
                      <a16:creationId xmlns:a16="http://schemas.microsoft.com/office/drawing/2014/main" id="{2F3650F9-4B9D-49A3-8738-066E2F9D75C7}"/>
                    </a:ext>
                  </a:extLst>
                </p14:cNvPr>
                <p14:cNvContentPartPr/>
                <p14:nvPr/>
              </p14:nvContentPartPr>
              <p14:xfrm>
                <a:off x="4125254" y="5482133"/>
                <a:ext cx="297810" cy="404190"/>
              </p14:xfrm>
            </p:contentPart>
          </mc:Choice>
          <mc:Fallback xmlns="">
            <p:pic>
              <p:nvPicPr>
                <p:cNvPr id="57" name="インク 56">
                  <a:extLst>
                    <a:ext uri="{FF2B5EF4-FFF2-40B4-BE49-F238E27FC236}">
                      <a16:creationId xmlns:a16="http://schemas.microsoft.com/office/drawing/2014/main" id="{2F3650F9-4B9D-49A3-8738-066E2F9D75C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91053" y="5449252"/>
                  <a:ext cx="365890" cy="469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0" name="インク 69">
                  <a:extLst>
                    <a:ext uri="{FF2B5EF4-FFF2-40B4-BE49-F238E27FC236}">
                      <a16:creationId xmlns:a16="http://schemas.microsoft.com/office/drawing/2014/main" id="{58C40E7E-14D6-4ABF-B88B-1C83D69CB86B}"/>
                    </a:ext>
                  </a:extLst>
                </p14:cNvPr>
                <p14:cNvContentPartPr/>
                <p14:nvPr/>
              </p14:nvContentPartPr>
              <p14:xfrm>
                <a:off x="2165481" y="3293807"/>
                <a:ext cx="1368473" cy="951480"/>
              </p14:xfrm>
            </p:contentPart>
          </mc:Choice>
          <mc:Fallback xmlns="">
            <p:pic>
              <p:nvPicPr>
                <p:cNvPr id="70" name="インク 69">
                  <a:extLst>
                    <a:ext uri="{FF2B5EF4-FFF2-40B4-BE49-F238E27FC236}">
                      <a16:creationId xmlns:a16="http://schemas.microsoft.com/office/drawing/2014/main" id="{58C40E7E-14D6-4ABF-B88B-1C83D69CB86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31285" y="3260933"/>
                  <a:ext cx="1434606" cy="101660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B1CCEB-35A3-4B07-AE8B-FE5E51DE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1132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1C41AA-266C-4684-9704-30F01DEE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振動が見えない原因について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CE92F95-11BC-4EC0-B943-E12FFB1F754C}"/>
                  </a:ext>
                </a:extLst>
              </p:cNvPr>
              <p:cNvSpPr txBox="1"/>
              <p:nvPr/>
            </p:nvSpPr>
            <p:spPr>
              <a:xfrm>
                <a:off x="525157" y="3757814"/>
                <a:ext cx="818385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1" u="sng" dirty="0"/>
                  <a:t>可能性①</a:t>
                </a:r>
                <a:endParaRPr lang="en-US" altLang="ja-JP" sz="2800" b="1" u="sng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ja-JP" altLang="en-US" sz="2800" b="0" dirty="0" err="1"/>
                  <a:t>の偏</a:t>
                </a:r>
                <a:r>
                  <a:rPr lang="ja-JP" altLang="en-US" sz="2800" b="0" dirty="0"/>
                  <a:t>極率が低すぎた</a:t>
                </a:r>
                <a:r>
                  <a:rPr lang="en-US" altLang="ja-JP" sz="2800" b="0" dirty="0"/>
                  <a:t>.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FCE92F95-11BC-4EC0-B943-E12FFB1F7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57" y="3757814"/>
                <a:ext cx="8183855" cy="954107"/>
              </a:xfrm>
              <a:prstGeom prst="rect">
                <a:avLst/>
              </a:prstGeom>
              <a:blipFill>
                <a:blip r:embed="rId2"/>
                <a:stretch>
                  <a:fillRect l="-1489" t="-6369" b="-171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D8CA96-1374-4890-B66A-7B142F11CB80}"/>
              </a:ext>
            </a:extLst>
          </p:cNvPr>
          <p:cNvSpPr txBox="1"/>
          <p:nvPr/>
        </p:nvSpPr>
        <p:spPr>
          <a:xfrm>
            <a:off x="525156" y="4789878"/>
            <a:ext cx="818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u="sng" dirty="0"/>
              <a:t>可能性②</a:t>
            </a:r>
            <a:endParaRPr lang="en-US" altLang="ja-JP" sz="2800" b="1" u="sng" dirty="0"/>
          </a:p>
          <a:p>
            <a:r>
              <a:rPr lang="ja-JP" altLang="en-US" sz="2800" dirty="0"/>
              <a:t>磁場の一様性が低かった</a:t>
            </a:r>
            <a:r>
              <a:rPr lang="en-US" altLang="ja-JP" sz="2800" dirty="0"/>
              <a:t>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3BA81F-98E8-439A-A204-01BCBE2FE332}"/>
              </a:ext>
            </a:extLst>
          </p:cNvPr>
          <p:cNvSpPr txBox="1"/>
          <p:nvPr/>
        </p:nvSpPr>
        <p:spPr>
          <a:xfrm>
            <a:off x="487943" y="1604110"/>
            <a:ext cx="6864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実験では量子振動が見えたとは言い難い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この原因として次の可能性を考えた</a:t>
            </a:r>
            <a:r>
              <a:rPr lang="en-US" altLang="ja-JP" sz="2800" dirty="0"/>
              <a:t>:</a:t>
            </a:r>
            <a:endParaRPr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8F07ED-3388-4BAB-888B-F6A15C1E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3002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D81A50C-C6B5-490A-8C26-0961361811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ja-JP" altLang="en-US" dirty="0"/>
                  <a:t>可能性①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dirty="0" err="1"/>
                  <a:t>の偏</a:t>
                </a:r>
                <a:r>
                  <a:rPr kumimoji="1" lang="ja-JP" altLang="en-US" dirty="0"/>
                  <a:t>極率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7D81A50C-C6B5-490A-8C26-096136181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3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A28D34-BDC8-4173-B6C2-A2FB241E6D0F}"/>
              </a:ext>
            </a:extLst>
          </p:cNvPr>
          <p:cNvSpPr txBox="1"/>
          <p:nvPr/>
        </p:nvSpPr>
        <p:spPr>
          <a:xfrm>
            <a:off x="126435" y="1606835"/>
            <a:ext cx="7845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・量子振動の振幅は次の</a:t>
            </a:r>
            <a:r>
              <a:rPr lang="en-US" altLang="ja-JP" sz="2800" dirty="0"/>
              <a:t>h</a:t>
            </a:r>
            <a:r>
              <a:rPr lang="ja-JP" altLang="en-US" sz="2800" dirty="0"/>
              <a:t>で与えられていた</a:t>
            </a:r>
            <a:r>
              <a:rPr lang="en-US" altLang="ja-JP" sz="2800" dirty="0"/>
              <a:t>:</a:t>
            </a:r>
          </a:p>
          <a:p>
            <a:r>
              <a:rPr lang="ja-JP" altLang="en-US" sz="2800" dirty="0"/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281DEC-BE04-4AA2-BD9A-0C707CE58B43}"/>
              </a:ext>
            </a:extLst>
          </p:cNvPr>
          <p:cNvSpPr txBox="1"/>
          <p:nvPr/>
        </p:nvSpPr>
        <p:spPr>
          <a:xfrm>
            <a:off x="628651" y="5428417"/>
            <a:ext cx="7342898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本当はシミュレーションにより偏極率を</a:t>
            </a:r>
            <a:endParaRPr lang="en-US" altLang="ja-JP" sz="2800" b="1" dirty="0"/>
          </a:p>
          <a:p>
            <a:r>
              <a:rPr lang="ja-JP" altLang="en-US" sz="2800" b="1" dirty="0"/>
              <a:t>定量的に評価すべきだが時間と技術的に断念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A0F89F-DB6F-45D3-903C-F97C592A1DD1}"/>
              </a:ext>
            </a:extLst>
          </p:cNvPr>
          <p:cNvSpPr/>
          <p:nvPr/>
        </p:nvSpPr>
        <p:spPr>
          <a:xfrm>
            <a:off x="5589410" y="160346"/>
            <a:ext cx="3625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/>
              <a:t>[3]</a:t>
            </a:r>
            <a:r>
              <a:rPr kumimoji="1" lang="ja-JP" altLang="en-US" dirty="0"/>
              <a:t>スピン偏極陽電子を使った</a:t>
            </a:r>
            <a:endParaRPr kumimoji="1" lang="en-US" altLang="ja-JP" dirty="0"/>
          </a:p>
          <a:p>
            <a:r>
              <a:rPr kumimoji="1" lang="ja-JP" altLang="en-US" dirty="0"/>
              <a:t>物質材料研究について </a:t>
            </a:r>
            <a:r>
              <a:rPr kumimoji="1" lang="en-US" altLang="ja-JP" dirty="0"/>
              <a:t>.</a:t>
            </a:r>
            <a:r>
              <a:rPr kumimoji="1" lang="ja-JP" altLang="en-US" dirty="0"/>
              <a:t>河裾厚男 </a:t>
            </a:r>
            <a:endParaRPr kumimoji="1"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495C6DA-FD43-4E52-BD62-09490BBDD6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3" y="2059340"/>
            <a:ext cx="3655675" cy="524329"/>
          </a:xfrm>
          <a:prstGeom prst="rect">
            <a:avLst/>
          </a:prstGeom>
          <a:noFill/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8999091-0D00-42FF-A74A-908A21B00B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32" y="2109333"/>
            <a:ext cx="604808" cy="424341"/>
          </a:xfrm>
          <a:prstGeom prst="rect">
            <a:avLst/>
          </a:prstGeom>
          <a:noFill/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7270E2-2B4E-49EF-BF03-2D1B8F8260FB}"/>
              </a:ext>
            </a:extLst>
          </p:cNvPr>
          <p:cNvSpPr txBox="1"/>
          <p:nvPr/>
        </p:nvSpPr>
        <p:spPr>
          <a:xfrm>
            <a:off x="5855612" y="2142118"/>
            <a:ext cx="298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:</a:t>
            </a:r>
            <a:r>
              <a:rPr lang="ja-JP" altLang="en-US" sz="2800" dirty="0"/>
              <a:t>陽電子の偏極率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497CF1-D668-464F-AD77-34B11348445F}"/>
              </a:ext>
            </a:extLst>
          </p:cNvPr>
          <p:cNvSpPr txBox="1"/>
          <p:nvPr/>
        </p:nvSpPr>
        <p:spPr>
          <a:xfrm>
            <a:off x="126435" y="2637886"/>
            <a:ext cx="83796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</a:t>
            </a:r>
            <a:r>
              <a:rPr lang="en-US" altLang="ja-JP" sz="2800" dirty="0"/>
              <a:t>Na22</a:t>
            </a:r>
            <a:r>
              <a:rPr lang="ja-JP" altLang="en-US" sz="2800" dirty="0"/>
              <a:t>由来の陽電子の偏極率は</a:t>
            </a:r>
            <a:r>
              <a:rPr lang="en-US" altLang="ja-JP" sz="2800" dirty="0"/>
              <a:t>0.7</a:t>
            </a:r>
          </a:p>
          <a:p>
            <a:r>
              <a:rPr lang="ja-JP" altLang="en-US" sz="2800" dirty="0"/>
              <a:t>・偏極率が</a:t>
            </a:r>
            <a:r>
              <a:rPr lang="en-US" altLang="ja-JP" sz="2800" dirty="0"/>
              <a:t>0.94</a:t>
            </a:r>
            <a:r>
              <a:rPr lang="ja-JP" altLang="en-US" sz="2800" dirty="0"/>
              <a:t>の</a:t>
            </a:r>
            <a:r>
              <a:rPr lang="en-US" altLang="ja-JP" sz="2800" dirty="0"/>
              <a:t>Ge-Ga</a:t>
            </a:r>
            <a:r>
              <a:rPr lang="ja-JP" altLang="en-US" sz="2800" dirty="0"/>
              <a:t>を用いても、</a:t>
            </a:r>
            <a:endParaRPr lang="en-US" altLang="ja-JP" sz="2800" dirty="0"/>
          </a:p>
          <a:p>
            <a:r>
              <a:rPr lang="ja-JP" altLang="en-US" sz="2800" dirty="0"/>
              <a:t>　</a:t>
            </a:r>
            <a:r>
              <a:rPr lang="en-US" altLang="ja-JP" sz="2800" dirty="0"/>
              <a:t>Ps</a:t>
            </a:r>
            <a:r>
              <a:rPr lang="ja-JP" altLang="en-US" sz="2800" dirty="0"/>
              <a:t>形成までに偏極率は</a:t>
            </a:r>
            <a:r>
              <a:rPr lang="en-US" altLang="ja-JP" sz="2800" dirty="0"/>
              <a:t>0.4</a:t>
            </a:r>
            <a:r>
              <a:rPr lang="ja-JP" altLang="en-US" sz="2800" dirty="0" err="1"/>
              <a:t>まで</a:t>
            </a:r>
            <a:r>
              <a:rPr lang="ja-JP" altLang="en-US" sz="2800" dirty="0"/>
              <a:t>低下する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　⇒</a:t>
            </a:r>
            <a:r>
              <a:rPr lang="en-US" altLang="ja-JP" sz="2800" dirty="0"/>
              <a:t>Na22</a:t>
            </a:r>
            <a:r>
              <a:rPr lang="ja-JP" altLang="en-US" sz="2800" dirty="0"/>
              <a:t>ならより低い値になるはず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AFB831F-0309-48C2-BDBA-0C0C1F0F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744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D99144-9A2A-4671-81DF-5CF8B81F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可能性②磁場の一様性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8B4C09-C04A-49DC-B86B-935BC2819304}"/>
              </a:ext>
            </a:extLst>
          </p:cNvPr>
          <p:cNvSpPr txBox="1"/>
          <p:nvPr/>
        </p:nvSpPr>
        <p:spPr>
          <a:xfrm>
            <a:off x="487942" y="1604110"/>
            <a:ext cx="83796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・磁場が一様でないと</a:t>
            </a:r>
            <a:r>
              <a:rPr lang="en-US" altLang="ja-JP" sz="2800" dirty="0"/>
              <a:t>γ</a:t>
            </a:r>
            <a:r>
              <a:rPr lang="ja-JP" altLang="en-US" sz="2800" dirty="0"/>
              <a:t>の方向性がなまってしまい、</a:t>
            </a:r>
            <a:endParaRPr lang="en-US" altLang="ja-JP" sz="2800" dirty="0"/>
          </a:p>
          <a:p>
            <a:r>
              <a:rPr lang="ja-JP" altLang="en-US" sz="2800" dirty="0"/>
              <a:t>　きれいに量子振動が見えない</a:t>
            </a:r>
            <a:endParaRPr lang="en-US" altLang="ja-JP" sz="2800" dirty="0"/>
          </a:p>
          <a:p>
            <a:r>
              <a:rPr lang="ja-JP" altLang="en-US" sz="2800" dirty="0"/>
              <a:t>・容器を大きくしたことによって、</a:t>
            </a:r>
            <a:endParaRPr lang="en-US" altLang="ja-JP" sz="2800" dirty="0"/>
          </a:p>
          <a:p>
            <a:r>
              <a:rPr lang="ja-JP" altLang="en-US" sz="2800" dirty="0"/>
              <a:t>　非一様性による効果は増大した可能性がある</a:t>
            </a:r>
            <a:r>
              <a:rPr lang="en-US" altLang="ja-JP" sz="2800" dirty="0"/>
              <a:t>.</a:t>
            </a:r>
            <a:endParaRPr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598671-C20C-498D-9D4D-B5F16753B3A8}"/>
              </a:ext>
            </a:extLst>
          </p:cNvPr>
          <p:cNvSpPr txBox="1"/>
          <p:nvPr/>
        </p:nvSpPr>
        <p:spPr>
          <a:xfrm>
            <a:off x="555724" y="4054012"/>
            <a:ext cx="7842171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本当はシミュレーションにより磁場分布を求め</a:t>
            </a:r>
            <a:endParaRPr lang="en-US" altLang="ja-JP" sz="2800" b="1" dirty="0"/>
          </a:p>
          <a:p>
            <a:r>
              <a:rPr lang="ja-JP" altLang="en-US" sz="2800" b="1" dirty="0"/>
              <a:t>定量的に評価すべきだが時間と技術的に断念</a:t>
            </a:r>
            <a:r>
              <a:rPr lang="en-US" altLang="ja-JP" sz="2800" b="1" dirty="0"/>
              <a:t>.</a:t>
            </a:r>
            <a:endParaRPr lang="ja-JP" altLang="en-US" sz="2800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200140F-3433-4407-AB23-969165F2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5296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まとめ</a:t>
            </a:r>
            <a:endParaRPr lang="en-US" altLang="ja-JP" sz="3000" dirty="0">
              <a:solidFill>
                <a:srgbClr val="FF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E718ECE-6FFC-4B29-9117-884193AA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5840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58873-933E-49EB-B91D-9F44BD01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実験のまとめ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A25A88C-302B-41BD-8F27-77BDE0F9D8ED}"/>
                  </a:ext>
                </a:extLst>
              </p:cNvPr>
              <p:cNvSpPr txBox="1"/>
              <p:nvPr/>
            </p:nvSpPr>
            <p:spPr>
              <a:xfrm>
                <a:off x="397070" y="2030073"/>
                <a:ext cx="8610622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b="1" u="sng" dirty="0"/>
                  <a:t>1,</a:t>
                </a:r>
                <a:r>
                  <a:rPr lang="ja-JP" altLang="en-US" sz="2800" b="1" u="sng" dirty="0"/>
                  <a:t>実験のアライメントの改善</a:t>
                </a:r>
                <a:endParaRPr lang="en-US" altLang="ja-JP" sz="2800" b="1" u="sng" dirty="0"/>
              </a:p>
              <a:p>
                <a:r>
                  <a:rPr lang="ja-JP" altLang="en-US" sz="2800" dirty="0"/>
                  <a:t>　</a:t>
                </a:r>
                <a:r>
                  <a:rPr lang="en-US" altLang="ja-JP" sz="2800" dirty="0"/>
                  <a:t>1275keV</a:t>
                </a:r>
                <a:r>
                  <a:rPr lang="ja-JP" altLang="en-US" sz="2800" dirty="0"/>
                  <a:t>をよりよくカットする鉛の配置を提案</a:t>
                </a:r>
                <a:endParaRPr lang="en-US" altLang="ja-JP" sz="2800" dirty="0"/>
              </a:p>
              <a:p>
                <a:r>
                  <a:rPr lang="en-US" altLang="ja-JP" sz="2800" b="1" u="sng" dirty="0"/>
                  <a:t>2,pick-off</a:t>
                </a:r>
                <a:r>
                  <a:rPr lang="ja-JP" altLang="en-US" sz="2800" b="1" u="sng" dirty="0"/>
                  <a:t>補正理論の改善</a:t>
                </a:r>
                <a:endParaRPr lang="en-US" altLang="ja-JP" sz="2800" b="1" u="sng" dirty="0"/>
              </a:p>
              <a:p>
                <a:r>
                  <a:rPr lang="ja-JP" altLang="en-US" sz="2800" dirty="0"/>
                  <a:t>　解析的に扱える簡単なモデルの提案</a:t>
                </a:r>
                <a:endParaRPr lang="en-US" altLang="ja-JP" sz="2800" dirty="0"/>
              </a:p>
              <a:p>
                <a:r>
                  <a:rPr lang="en-US" altLang="ja-JP" sz="2800" b="1" u="sng" dirty="0"/>
                  <a:t>3,</a:t>
                </a:r>
                <a:r>
                  <a:rPr lang="ja-JP" altLang="en-US" sz="2800" b="1" u="sng" dirty="0"/>
                  <a:t>寿命の測定</a:t>
                </a:r>
                <a:endParaRPr lang="en-US" altLang="ja-JP" sz="2800" b="1" u="sng" dirty="0"/>
              </a:p>
              <a:p>
                <a:r>
                  <a:rPr lang="ja-JP" altLang="en-US" sz="2800" dirty="0"/>
                  <a:t>　上記のモデルによって</a:t>
                </a:r>
                <a14:m>
                  <m:oMath xmlns:m="http://schemas.openxmlformats.org/officeDocument/2006/math">
                    <m:r>
                      <a:rPr kumimoji="1" lang="ja-JP" altLang="en-US" sz="2800" b="1" i="1">
                        <a:latin typeface="Cambria Math" panose="02040503050406030204" pitchFamily="18" charset="0"/>
                      </a:rPr>
                      <m:t>𝛕</m:t>
                    </m:r>
                    <m:r>
                      <a:rPr kumimoji="1" lang="en-US" altLang="ja-JP" sz="2800" b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1">
                        <a:latin typeface="Cambria Math" panose="02040503050406030204" pitchFamily="18" charset="0"/>
                      </a:rPr>
                      <m:t>𝟏𝟒𝟑</m:t>
                    </m:r>
                    <m:r>
                      <a:rPr kumimoji="1" lang="en-US" altLang="ja-JP" sz="2800" b="1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𝒏𝒔</m:t>
                    </m:r>
                    <m:r>
                      <a:rPr kumimoji="1" lang="en-US" altLang="ja-JP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ja-JP" altLang="en-US" sz="2800" dirty="0"/>
                  <a:t>を得た</a:t>
                </a:r>
                <a:r>
                  <a:rPr lang="en-US" altLang="ja-JP" sz="2800" dirty="0"/>
                  <a:t> </a:t>
                </a:r>
                <a:endParaRPr lang="en-US" altLang="ja-JP" sz="2800" b="1" dirty="0"/>
              </a:p>
              <a:p>
                <a:r>
                  <a:rPr lang="en-US" altLang="ja-JP" sz="2800" b="1" u="sng" dirty="0"/>
                  <a:t>4,</a:t>
                </a:r>
                <a:r>
                  <a:rPr lang="ja-JP" altLang="en-US" sz="2800" b="1" u="sng" dirty="0"/>
                  <a:t>量子振動</a:t>
                </a:r>
                <a:endParaRPr lang="en-US" altLang="ja-JP" sz="2800" b="1" u="sng" dirty="0"/>
              </a:p>
              <a:p>
                <a:r>
                  <a:rPr lang="ja-JP" altLang="en-US" sz="2800" dirty="0"/>
                  <a:t>　見えなかった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0A25A88C-302B-41BD-8F27-77BDE0F9D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70" y="2030073"/>
                <a:ext cx="8610622" cy="3539430"/>
              </a:xfrm>
              <a:prstGeom prst="rect">
                <a:avLst/>
              </a:prstGeom>
              <a:blipFill>
                <a:blip r:embed="rId2"/>
                <a:stretch>
                  <a:fillRect l="-1415" t="-1721" b="-39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AF349E-BF34-4B80-86B3-2F23C2BCD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112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34C813-665A-4696-89F7-7E0FD92C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今後の課題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D6756A2-678C-42B0-8731-F5831BACFF94}"/>
                  </a:ext>
                </a:extLst>
              </p:cNvPr>
              <p:cNvSpPr txBox="1"/>
              <p:nvPr/>
            </p:nvSpPr>
            <p:spPr>
              <a:xfrm>
                <a:off x="332575" y="3655695"/>
                <a:ext cx="837961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b="1" u="sng" dirty="0"/>
                  <a:t>2,</a:t>
                </a:r>
                <a:r>
                  <a:rPr lang="ja-JP" altLang="en-US" sz="2800" b="1" u="sng" dirty="0"/>
                  <a:t>より適切な</a:t>
                </a:r>
                <a:r>
                  <a:rPr lang="ja-JP" altLang="en-US" sz="2800" b="1" u="sng" dirty="0" err="1"/>
                  <a:t>ｆ</a:t>
                </a:r>
                <a:r>
                  <a:rPr lang="ja-JP" altLang="en-US" sz="2800" b="1" u="sng" dirty="0"/>
                  <a:t>の関数形の探索</a:t>
                </a:r>
                <a:endParaRPr lang="en-US" altLang="ja-JP" sz="2800" b="1" u="sng" dirty="0"/>
              </a:p>
              <a:p>
                <a:r>
                  <a:rPr lang="ja-JP" altLang="en-US" sz="2800" dirty="0"/>
                  <a:t>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ja-JP" altLang="en-US" sz="2800" b="0" dirty="0"/>
                  <a:t>の一次まで取ると、積分できない関数になる</a:t>
                </a:r>
                <a:r>
                  <a:rPr lang="en-US" altLang="ja-JP" sz="2800" b="0" dirty="0"/>
                  <a:t>.</a:t>
                </a:r>
              </a:p>
              <a:p>
                <a:r>
                  <a:rPr lang="ja-JP" altLang="en-US" sz="2800" dirty="0"/>
                  <a:t>・積分きて、より良い</a:t>
                </a:r>
                <a:r>
                  <a:rPr lang="en-US" altLang="ja-JP" sz="2800" dirty="0"/>
                  <a:t>fit</a:t>
                </a:r>
                <a:r>
                  <a:rPr lang="ja-JP" altLang="en-US" sz="2800" dirty="0"/>
                  <a:t>を実現する関数が欲しい</a:t>
                </a:r>
                <a:r>
                  <a:rPr lang="en-US" altLang="ja-JP" sz="2800" dirty="0"/>
                  <a:t>.</a:t>
                </a:r>
                <a:endParaRPr lang="en-US" altLang="ja-JP" sz="2800" b="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D6756A2-678C-42B0-8731-F5831BACF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75" y="3655695"/>
                <a:ext cx="8379611" cy="1384995"/>
              </a:xfrm>
              <a:prstGeom prst="rect">
                <a:avLst/>
              </a:prstGeom>
              <a:blipFill>
                <a:blip r:embed="rId2"/>
                <a:stretch>
                  <a:fillRect l="-1528" t="-4846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F6D421-50E9-4E8A-9CE3-2CE42EFB764C}"/>
              </a:ext>
            </a:extLst>
          </p:cNvPr>
          <p:cNvSpPr txBox="1"/>
          <p:nvPr/>
        </p:nvSpPr>
        <p:spPr>
          <a:xfrm>
            <a:off x="332575" y="1408926"/>
            <a:ext cx="8811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/>
              <a:t>1,</a:t>
            </a:r>
            <a:r>
              <a:rPr lang="ja-JP" altLang="en-US" sz="2800" b="1" u="sng" dirty="0"/>
              <a:t>補正関数の振動は何なのか</a:t>
            </a:r>
            <a:r>
              <a:rPr lang="en-US" altLang="ja-JP" sz="2800" b="1" u="sng" dirty="0"/>
              <a:t>?</a:t>
            </a:r>
          </a:p>
          <a:p>
            <a:r>
              <a:rPr lang="ja-JP" altLang="en-US" sz="2800" dirty="0"/>
              <a:t>・磁場を用いていない</a:t>
            </a:r>
            <a:r>
              <a:rPr lang="en-US" altLang="ja-JP" sz="2800" dirty="0"/>
              <a:t>A2</a:t>
            </a:r>
            <a:r>
              <a:rPr lang="ja-JP" altLang="en-US" sz="2800" dirty="0"/>
              <a:t>の実験でも見えている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・真空引きをしないと揺らぎが激しくなるらしいので、</a:t>
            </a:r>
            <a:endParaRPr lang="en-US" altLang="ja-JP" sz="2800" dirty="0"/>
          </a:p>
          <a:p>
            <a:r>
              <a:rPr lang="ja-JP" altLang="en-US" sz="2800" dirty="0"/>
              <a:t>　気体分子の影響かもしれない</a:t>
            </a:r>
            <a:endParaRPr lang="en-US" altLang="ja-JP" sz="2800" dirty="0"/>
          </a:p>
          <a:p>
            <a:r>
              <a:rPr lang="ja-JP" altLang="en-US" sz="2800" dirty="0"/>
              <a:t>　⇒より精密な真空の実現</a:t>
            </a:r>
            <a:endParaRPr lang="en-US" altLang="ja-JP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5634A3-379A-4EE4-A51B-CBD707072E85}"/>
              </a:ext>
            </a:extLst>
          </p:cNvPr>
          <p:cNvSpPr txBox="1"/>
          <p:nvPr/>
        </p:nvSpPr>
        <p:spPr>
          <a:xfrm>
            <a:off x="332574" y="5040690"/>
            <a:ext cx="837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/>
              <a:t>3,</a:t>
            </a:r>
            <a:r>
              <a:rPr lang="ja-JP" altLang="en-US" sz="2800" b="1" u="sng" dirty="0"/>
              <a:t>陽電子の偏極率の向上</a:t>
            </a:r>
            <a:endParaRPr lang="en-US" altLang="ja-JP" sz="2800" b="1" u="sng" dirty="0"/>
          </a:p>
          <a:p>
            <a:r>
              <a:rPr lang="ja-JP" altLang="en-US" sz="2800" dirty="0"/>
              <a:t>・より高い偏極率の陽電子を出す線源の利用</a:t>
            </a:r>
            <a:endParaRPr lang="en-US" altLang="ja-JP" sz="2800" dirty="0"/>
          </a:p>
          <a:p>
            <a:r>
              <a:rPr lang="ja-JP" altLang="en-US" sz="2800" dirty="0"/>
              <a:t>・陽電子を偏極する素子の利用（あるのか？）</a:t>
            </a:r>
            <a:endParaRPr lang="en-US" altLang="ja-JP" sz="2800" dirty="0"/>
          </a:p>
        </p:txBody>
      </p:sp>
      <p:pic>
        <p:nvPicPr>
          <p:cNvPr id="7" name="コンテンツ プレースホルダー 4">
            <a:extLst>
              <a:ext uri="{FF2B5EF4-FFF2-40B4-BE49-F238E27FC236}">
                <a16:creationId xmlns:a16="http://schemas.microsoft.com/office/drawing/2014/main" id="{FC199415-2165-465F-B2E8-5834ED5A5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"/>
          <a:stretch/>
        </p:blipFill>
        <p:spPr>
          <a:xfrm>
            <a:off x="1" y="3518372"/>
            <a:ext cx="9144000" cy="2811407"/>
          </a:xfrm>
        </p:spPr>
      </p:pic>
      <p:pic>
        <p:nvPicPr>
          <p:cNvPr id="9" name="図 8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21B78DF-7EAB-4FEB-B5E8-13C9630CF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6240" b="5819"/>
          <a:stretch/>
        </p:blipFill>
        <p:spPr>
          <a:xfrm>
            <a:off x="5894773" y="0"/>
            <a:ext cx="3074864" cy="1823535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6E83682-0D60-4177-960A-D18B9588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D6B878-71AE-4E23-AE41-AC336B40C80D}"/>
              </a:ext>
            </a:extLst>
          </p:cNvPr>
          <p:cNvSpPr txBox="1"/>
          <p:nvPr/>
        </p:nvSpPr>
        <p:spPr>
          <a:xfrm>
            <a:off x="6931448" y="542435"/>
            <a:ext cx="181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2016</a:t>
            </a:r>
            <a:r>
              <a:rPr kumimoji="1" lang="ja-JP" altLang="en-US" dirty="0"/>
              <a:t>後期</a:t>
            </a:r>
            <a:r>
              <a:rPr kumimoji="1" lang="en-US" altLang="ja-JP" dirty="0"/>
              <a:t>A2</a:t>
            </a:r>
            <a:r>
              <a:rPr kumimoji="1" lang="ja-JP" altLang="en-US" dirty="0"/>
              <a:t>より</a:t>
            </a:r>
          </a:p>
        </p:txBody>
      </p:sp>
    </p:spTree>
    <p:extLst>
      <p:ext uri="{BB962C8B-B14F-4D97-AF65-F5344CB8AC3E}">
        <p14:creationId xmlns:p14="http://schemas.microsoft.com/office/powerpoint/2010/main" val="17517366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34C813-665A-4696-89F7-7E0FD92C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今後の課題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D6756A2-678C-42B0-8731-F5831BACFF94}"/>
                  </a:ext>
                </a:extLst>
              </p:cNvPr>
              <p:cNvSpPr txBox="1"/>
              <p:nvPr/>
            </p:nvSpPr>
            <p:spPr>
              <a:xfrm>
                <a:off x="332575" y="3655695"/>
                <a:ext cx="837961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b="1" u="sng" dirty="0"/>
                  <a:t>2,</a:t>
                </a:r>
                <a:r>
                  <a:rPr lang="ja-JP" altLang="en-US" sz="2800" b="1" u="sng" dirty="0"/>
                  <a:t>より適切な</a:t>
                </a:r>
                <a:r>
                  <a:rPr lang="en-US" altLang="ja-JP" sz="2800" b="1" i="1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 </a:t>
                </a:r>
                <a:r>
                  <a:rPr lang="ja-JP" altLang="en-US" sz="2800" b="1" u="sng" dirty="0"/>
                  <a:t>の関数形の探索</a:t>
                </a:r>
                <a:endParaRPr lang="en-US" altLang="ja-JP" sz="2800" b="1" u="sng" dirty="0"/>
              </a:p>
              <a:p>
                <a:r>
                  <a:rPr lang="ja-JP" altLang="en-US" sz="2800" dirty="0"/>
                  <a:t>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ja-JP" altLang="en-US" sz="2800" b="0" dirty="0"/>
                  <a:t>の一次まで取ると、積分できない関数になる</a:t>
                </a:r>
                <a:r>
                  <a:rPr lang="en-US" altLang="ja-JP" sz="2800" b="0" dirty="0"/>
                  <a:t>.</a:t>
                </a:r>
              </a:p>
              <a:p>
                <a:r>
                  <a:rPr lang="ja-JP" altLang="en-US" sz="2800" dirty="0"/>
                  <a:t>・積分きて、より良い</a:t>
                </a:r>
                <a:r>
                  <a:rPr lang="en-US" altLang="ja-JP" sz="2800" dirty="0"/>
                  <a:t>fit</a:t>
                </a:r>
                <a:r>
                  <a:rPr lang="ja-JP" altLang="en-US" sz="2800" dirty="0"/>
                  <a:t>を実現する関数が欲しい</a:t>
                </a:r>
                <a:r>
                  <a:rPr lang="en-US" altLang="ja-JP" sz="2800" dirty="0"/>
                  <a:t>.</a:t>
                </a:r>
                <a:endParaRPr lang="en-US" altLang="ja-JP" sz="2800" b="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D6756A2-678C-42B0-8731-F5831BACF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75" y="3655695"/>
                <a:ext cx="8379611" cy="1384995"/>
              </a:xfrm>
              <a:prstGeom prst="rect">
                <a:avLst/>
              </a:prstGeom>
              <a:blipFill>
                <a:blip r:embed="rId2"/>
                <a:stretch>
                  <a:fillRect l="-1528" t="-6167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F6D421-50E9-4E8A-9CE3-2CE42EFB764C}"/>
              </a:ext>
            </a:extLst>
          </p:cNvPr>
          <p:cNvSpPr txBox="1"/>
          <p:nvPr/>
        </p:nvSpPr>
        <p:spPr>
          <a:xfrm>
            <a:off x="332575" y="1408926"/>
            <a:ext cx="8811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/>
              <a:t>1,</a:t>
            </a:r>
            <a:r>
              <a:rPr lang="ja-JP" altLang="en-US" sz="2800" b="1" u="sng" dirty="0"/>
              <a:t>補正関数の振動は何なのか</a:t>
            </a:r>
            <a:r>
              <a:rPr lang="en-US" altLang="ja-JP" sz="2800" b="1" u="sng" dirty="0"/>
              <a:t>?</a:t>
            </a:r>
          </a:p>
          <a:p>
            <a:r>
              <a:rPr lang="ja-JP" altLang="en-US" sz="2800" dirty="0"/>
              <a:t>・磁場を用いていない</a:t>
            </a:r>
            <a:r>
              <a:rPr lang="en-US" altLang="ja-JP" sz="2800" dirty="0"/>
              <a:t>A2</a:t>
            </a:r>
            <a:r>
              <a:rPr lang="ja-JP" altLang="en-US" sz="2800" dirty="0"/>
              <a:t>の実験でも見えている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・真空引きをしないと揺らぎが激しくなるらしいので、</a:t>
            </a:r>
            <a:endParaRPr lang="en-US" altLang="ja-JP" sz="2800" dirty="0"/>
          </a:p>
          <a:p>
            <a:r>
              <a:rPr lang="ja-JP" altLang="en-US" sz="2800" dirty="0"/>
              <a:t>　気体分子の影響かもしれない</a:t>
            </a:r>
            <a:endParaRPr lang="en-US" altLang="ja-JP" sz="2800" dirty="0"/>
          </a:p>
          <a:p>
            <a:r>
              <a:rPr lang="ja-JP" altLang="en-US" sz="2800" dirty="0"/>
              <a:t>　⇒より精密な真空の実現</a:t>
            </a:r>
            <a:endParaRPr lang="en-US" altLang="ja-JP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5634A3-379A-4EE4-A51B-CBD707072E85}"/>
              </a:ext>
            </a:extLst>
          </p:cNvPr>
          <p:cNvSpPr txBox="1"/>
          <p:nvPr/>
        </p:nvSpPr>
        <p:spPr>
          <a:xfrm>
            <a:off x="332574" y="5040690"/>
            <a:ext cx="837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u="sng" dirty="0"/>
              <a:t>3,</a:t>
            </a:r>
            <a:r>
              <a:rPr lang="ja-JP" altLang="en-US" sz="2800" b="1" u="sng" dirty="0"/>
              <a:t>陽電子の偏極率の向上</a:t>
            </a:r>
            <a:endParaRPr lang="en-US" altLang="ja-JP" sz="2800" b="1" u="sng" dirty="0"/>
          </a:p>
          <a:p>
            <a:r>
              <a:rPr lang="ja-JP" altLang="en-US" sz="2800" dirty="0"/>
              <a:t>・より高い偏極率の陽電子を出す線源の利用</a:t>
            </a:r>
            <a:endParaRPr lang="en-US" altLang="ja-JP" sz="2800" dirty="0"/>
          </a:p>
          <a:p>
            <a:r>
              <a:rPr lang="ja-JP" altLang="en-US" sz="2800" dirty="0"/>
              <a:t>・陽電子を偏極する素子の利用（あるのか？）</a:t>
            </a:r>
            <a:endParaRPr lang="en-US" altLang="ja-JP" sz="2800" dirty="0"/>
          </a:p>
        </p:txBody>
      </p:sp>
      <p:pic>
        <p:nvPicPr>
          <p:cNvPr id="9" name="図 8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21B78DF-7EAB-4FEB-B5E8-13C9630CF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6240" b="5819"/>
          <a:stretch/>
        </p:blipFill>
        <p:spPr>
          <a:xfrm>
            <a:off x="5894773" y="0"/>
            <a:ext cx="3074864" cy="1823535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7A4ED5B-A45F-45F5-BF3F-7E1608F4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3435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9A952-0B5B-439C-948E-A72E24CAF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付録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5A3A3C-2284-451D-901C-AC76C6822C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・寿命の違いの原因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E813423-77FC-4A3B-AA1E-18D8BDF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0619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90580A-3708-4038-8D5F-F757F005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o-Ps</a:t>
            </a:r>
            <a:r>
              <a:rPr kumimoji="1" lang="ja-JP" altLang="en-US" dirty="0"/>
              <a:t>と</a:t>
            </a:r>
            <a:r>
              <a:rPr kumimoji="1" lang="en-US" altLang="ja-JP" dirty="0"/>
              <a:t>p-Ps</a:t>
            </a:r>
            <a:r>
              <a:rPr kumimoji="1" lang="ja-JP" altLang="en-US" dirty="0"/>
              <a:t>の</a:t>
            </a:r>
            <a:r>
              <a:rPr kumimoji="1" lang="en-US" altLang="ja-JP" dirty="0"/>
              <a:t>Charg</a:t>
            </a:r>
            <a:r>
              <a:rPr lang="en-US" altLang="ja-JP" dirty="0"/>
              <a:t>e Conjugation Parity</a:t>
            </a:r>
            <a:endParaRPr kumimoji="1" lang="ja-JP" altLang="en-US" dirty="0"/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2193F960-1811-40AB-8071-2E3BFFC94C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1" y="3125726"/>
            <a:ext cx="4482925" cy="169751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B44C67FA-76B7-445D-9C29-84ABFA1A91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22" y="3125726"/>
            <a:ext cx="4027364" cy="2225376"/>
          </a:xfrm>
          <a:prstGeom prst="rect">
            <a:avLst/>
          </a:prstGeom>
          <a:solidFill>
            <a:schemeClr val="bg2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BDC09A17-BDC1-48CA-9A09-A7C6DD5655BD}"/>
                  </a:ext>
                </a:extLst>
              </p:cNvPr>
              <p:cNvSpPr txBox="1"/>
              <p:nvPr/>
            </p:nvSpPr>
            <p:spPr>
              <a:xfrm>
                <a:off x="273903" y="2067216"/>
                <a:ext cx="8677582" cy="930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>
                    <a:latin typeface="Cambria Math" panose="02040503050406030204" pitchFamily="18" charset="0"/>
                  </a:rPr>
                  <a:t>・電子の生成演算子を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ja-JP" altLang="en-US" dirty="0">
                    <a:latin typeface="Cambria Math" panose="02040503050406030204" pitchFamily="18" charset="0"/>
                  </a:rPr>
                  <a:t>陽電子の生成演算子を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ja-JP" altLang="en-US" i="1">
                        <a:latin typeface="Cambria Math" panose="02040503050406030204" pitchFamily="18" charset="0"/>
                      </a:rPr>
                      <m:t>と</m:t>
                    </m:r>
                  </m:oMath>
                </a14:m>
                <a:r>
                  <a:rPr lang="ja-JP" altLang="en-US" dirty="0">
                    <a:latin typeface="Cambria Math" panose="02040503050406030204" pitchFamily="18" charset="0"/>
                  </a:rPr>
                  <a:t>書く</a:t>
                </a:r>
                <a:r>
                  <a:rPr lang="en-US" altLang="ja-JP" dirty="0">
                    <a:latin typeface="Cambria Math" panose="02040503050406030204" pitchFamily="18" charset="0"/>
                  </a:rPr>
                  <a:t>.</a:t>
                </a:r>
              </a:p>
              <a:p>
                <a:r>
                  <a:rPr lang="ja-JP" altLang="en-US" dirty="0"/>
                  <a:t>・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dirty="0"/>
                  <a:t>の場合を考えればよい</a:t>
                </a:r>
                <a:r>
                  <a:rPr lang="en-US" altLang="ja-JP" dirty="0"/>
                  <a:t>.(P</a:t>
                </a:r>
                <a:r>
                  <a:rPr lang="ja-JP" altLang="en-US" dirty="0"/>
                  <a:t>波は原点付近で波動関数ゼロなので</a:t>
                </a:r>
                <a:r>
                  <a:rPr lang="en-US" altLang="ja-JP" dirty="0"/>
                  <a:t>)</a:t>
                </a:r>
              </a:p>
              <a:p>
                <a:r>
                  <a:rPr lang="ja-JP" altLang="en-US" dirty="0"/>
                  <a:t>・フェルミオンに対して</a:t>
                </a:r>
                <a:r>
                  <a:rPr lang="en-US" altLang="ja-JP" dirty="0"/>
                  <a:t>C</a:t>
                </a:r>
                <a:r>
                  <a:rPr lang="ja-JP" altLang="en-US" dirty="0"/>
                  <a:t>変換は粒子と反粒子を入れ替える</a:t>
                </a:r>
                <a:r>
                  <a:rPr lang="en-US" altLang="ja-JP" dirty="0"/>
                  <a:t>:</a:t>
                </a:r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BDC09A17-BDC1-48CA-9A09-A7C6DD565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03" y="2067216"/>
                <a:ext cx="8677582" cy="930448"/>
              </a:xfrm>
              <a:prstGeom prst="rect">
                <a:avLst/>
              </a:prstGeom>
              <a:blipFill>
                <a:blip r:embed="rId7"/>
                <a:stretch>
                  <a:fillRect l="-632" t="-3922" b="-9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EE950C4D-49E6-4D38-A1D6-D9653AE9A4F7}"/>
              </a:ext>
            </a:extLst>
          </p:cNvPr>
          <p:cNvSpPr txBox="1"/>
          <p:nvPr/>
        </p:nvSpPr>
        <p:spPr>
          <a:xfrm>
            <a:off x="273901" y="4920741"/>
            <a:ext cx="63717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1" dirty="0"/>
              <a:t>逆説的</a:t>
            </a:r>
            <a:r>
              <a:rPr lang="en-US" altLang="ja-JP" sz="2100" b="1" dirty="0"/>
              <a:t>(?)</a:t>
            </a:r>
            <a:r>
              <a:rPr lang="ja-JP" altLang="en-US" sz="2100" b="1" dirty="0"/>
              <a:t>だが</a:t>
            </a:r>
            <a:endParaRPr lang="en-US" altLang="ja-JP" sz="2100" b="1" dirty="0"/>
          </a:p>
          <a:p>
            <a:r>
              <a:rPr lang="ja-JP" altLang="en-US" sz="2100" b="1" dirty="0"/>
              <a:t>対称な三次元部分</a:t>
            </a:r>
            <a:r>
              <a:rPr lang="en-US" altLang="ja-JP" sz="2100" b="1" dirty="0"/>
              <a:t>(o-Ps)</a:t>
            </a:r>
            <a:r>
              <a:rPr lang="ja-JP" altLang="en-US" sz="2100" b="1" dirty="0"/>
              <a:t>が</a:t>
            </a:r>
            <a:r>
              <a:rPr lang="en-US" altLang="ja-JP" sz="2100" b="1" dirty="0" err="1"/>
              <a:t>C.parity</a:t>
            </a:r>
            <a:r>
              <a:rPr lang="en-US" altLang="ja-JP" sz="2100" b="1" dirty="0"/>
              <a:t> -1</a:t>
            </a:r>
          </a:p>
          <a:p>
            <a:r>
              <a:rPr lang="ja-JP" altLang="en-US" sz="2100" b="1" dirty="0"/>
              <a:t>反対称な一次元部分</a:t>
            </a:r>
            <a:r>
              <a:rPr lang="en-US" altLang="ja-JP" sz="2100" b="1" dirty="0"/>
              <a:t>(p-Ps)</a:t>
            </a:r>
            <a:r>
              <a:rPr lang="ja-JP" altLang="en-US" sz="2100" b="1" dirty="0"/>
              <a:t>が</a:t>
            </a:r>
            <a:r>
              <a:rPr lang="en-US" altLang="ja-JP" sz="2100" b="1" dirty="0" err="1"/>
              <a:t>C.parity</a:t>
            </a:r>
            <a:r>
              <a:rPr lang="en-US" altLang="ja-JP" sz="2100" b="1" dirty="0"/>
              <a:t> +1</a:t>
            </a:r>
            <a:r>
              <a:rPr lang="ja-JP" altLang="en-US" sz="2100" b="1" dirty="0"/>
              <a:t>となる</a:t>
            </a:r>
          </a:p>
        </p:txBody>
      </p:sp>
      <p:pic>
        <p:nvPicPr>
          <p:cNvPr id="127" name="図 126">
            <a:extLst>
              <a:ext uri="{FF2B5EF4-FFF2-40B4-BE49-F238E27FC236}">
                <a16:creationId xmlns:a16="http://schemas.microsoft.com/office/drawing/2014/main" id="{B3ED9C19-2019-469F-A84B-2A66034291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57" y="2653445"/>
            <a:ext cx="654400" cy="187200"/>
          </a:xfrm>
          <a:prstGeom prst="rect">
            <a:avLst/>
          </a:prstGeom>
          <a:noFill/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843BF7-DE07-4EB9-BF24-D81EE1CF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38470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55F6B-B390-400C-9897-7303F3D3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の主な性質の違い</a:t>
            </a:r>
            <a:r>
              <a:rPr lang="en-US" altLang="ja-JP" dirty="0"/>
              <a:t>(2)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A56D9E0-9564-408B-B145-B3AEBC76A2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839" y="2291944"/>
          <a:ext cx="7605105" cy="2717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5035">
                  <a:extLst>
                    <a:ext uri="{9D8B030D-6E8A-4147-A177-3AD203B41FA5}">
                      <a16:colId xmlns:a16="http://schemas.microsoft.com/office/drawing/2014/main" val="1553342624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2512536913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1759821363"/>
                    </a:ext>
                  </a:extLst>
                </a:gridCol>
              </a:tblGrid>
              <a:tr h="543503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o-Ps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271332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エネルギー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ほぼ同じ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37147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変換の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parity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4476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崩壊チャンネル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3γ,5γ,…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2γ,4γ,…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98393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寿命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142[</a:t>
                      </a: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kumimoji="1" lang="en-US" altLang="ja-JP" sz="2400" dirty="0"/>
                        <a:t>s]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123[</a:t>
                      </a:r>
                      <a:r>
                        <a:rPr kumimoji="1" lang="en-US" altLang="ja-JP" sz="24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kumimoji="1" lang="en-US" altLang="ja-JP" sz="2400" dirty="0" err="1"/>
                        <a:t>s</a:t>
                      </a:r>
                      <a:r>
                        <a:rPr kumimoji="1" lang="en-US" altLang="ja-JP" sz="2400" dirty="0"/>
                        <a:t>]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90981673"/>
                  </a:ext>
                </a:extLst>
              </a:tr>
            </a:tbl>
          </a:graphicData>
        </a:graphic>
      </p:graphicFrame>
      <p:pic>
        <p:nvPicPr>
          <p:cNvPr id="10" name="グラフィックス 9" descr="チェックマーク">
            <a:extLst>
              <a:ext uri="{FF2B5EF4-FFF2-40B4-BE49-F238E27FC236}">
                <a16:creationId xmlns:a16="http://schemas.microsoft.com/office/drawing/2014/main" id="{4AE09B4E-A726-42E6-9DD2-829F12AA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303432"/>
            <a:ext cx="685800" cy="6858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ACAEFC0-67A6-4FFA-870C-7BF537EF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895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0532FD-CDAF-4D26-83F9-404A9E25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Ps</a:t>
            </a:r>
            <a:r>
              <a:rPr kumimoji="1" lang="ja-JP" altLang="en-US" b="1" dirty="0"/>
              <a:t>のエネルギー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DCDC78-F1F6-4EBD-AA65-64D15B3B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8597"/>
            <a:ext cx="7886700" cy="328080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dirty="0"/>
              <a:t>Ps</a:t>
            </a:r>
            <a:r>
              <a:rPr kumimoji="1" lang="ja-JP" altLang="en-US" dirty="0"/>
              <a:t>は水素原子で陽子を陽電子に置き換えただけである</a:t>
            </a:r>
            <a:r>
              <a:rPr kumimoji="1" lang="en-US" altLang="ja-JP" dirty="0"/>
              <a:t>. </a:t>
            </a:r>
            <a:r>
              <a:rPr lang="ja-JP" altLang="en-US" dirty="0"/>
              <a:t>だから水素原子と同じように様々なスペクトラムを持つ</a:t>
            </a:r>
            <a:r>
              <a:rPr lang="en-US" altLang="ja-JP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1" lang="en-US" altLang="ja-JP" dirty="0"/>
              <a:t>LS cou</a:t>
            </a:r>
            <a:r>
              <a:rPr lang="en-US" altLang="ja-JP" dirty="0"/>
              <a:t>pling</a:t>
            </a:r>
            <a:r>
              <a:rPr lang="ja-JP" altLang="en-US" dirty="0"/>
              <a:t>による微細構造もあれば</a:t>
            </a:r>
            <a:r>
              <a:rPr lang="en-US" altLang="ja-JP" dirty="0"/>
              <a:t>, Spin-Spin coupling</a:t>
            </a:r>
            <a:r>
              <a:rPr lang="ja-JP" altLang="en-US" dirty="0"/>
              <a:t>による</a:t>
            </a:r>
            <a:r>
              <a:rPr lang="ja-JP" altLang="en-US" dirty="0">
                <a:solidFill>
                  <a:srgbClr val="FF0000"/>
                </a:solidFill>
              </a:rPr>
              <a:t>超</a:t>
            </a:r>
            <a:r>
              <a:rPr lang="ja-JP" altLang="en-US" dirty="0"/>
              <a:t>微細構造もある</a:t>
            </a:r>
            <a:r>
              <a:rPr lang="en-US" altLang="ja-JP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ja-JP" altLang="en-US" dirty="0"/>
              <a:t>特に後者のために</a:t>
            </a:r>
            <a:r>
              <a:rPr lang="en-US" altLang="ja-JP" dirty="0"/>
              <a:t>, p-Ps</a:t>
            </a:r>
            <a:r>
              <a:rPr lang="ja-JP" altLang="en-US" dirty="0"/>
              <a:t>と</a:t>
            </a:r>
            <a:r>
              <a:rPr lang="en-US" altLang="ja-JP" dirty="0"/>
              <a:t>o-Ps</a:t>
            </a:r>
            <a:r>
              <a:rPr lang="ja-JP" altLang="en-US" dirty="0"/>
              <a:t>はごくわずかにエネルギーが異なる</a:t>
            </a:r>
            <a:r>
              <a:rPr lang="en-US" altLang="ja-JP" dirty="0"/>
              <a:t>.</a:t>
            </a:r>
            <a:r>
              <a:rPr lang="ja-JP" altLang="en-US" dirty="0"/>
              <a:t> これを測定したい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1D1669-B899-45E3-8272-A31BE9BA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1628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55F6B-B390-400C-9897-7303F3D3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の主な性質の違い</a:t>
            </a:r>
            <a:r>
              <a:rPr lang="en-US" altLang="ja-JP" dirty="0"/>
              <a:t>(2)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A56D9E0-9564-408B-B145-B3AEBC76A2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839" y="2291944"/>
          <a:ext cx="7605105" cy="2717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5035">
                  <a:extLst>
                    <a:ext uri="{9D8B030D-6E8A-4147-A177-3AD203B41FA5}">
                      <a16:colId xmlns:a16="http://schemas.microsoft.com/office/drawing/2014/main" val="1553342624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2512536913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1759821363"/>
                    </a:ext>
                  </a:extLst>
                </a:gridCol>
              </a:tblGrid>
              <a:tr h="543503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o-Ps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271332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エネルギー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ほぼ同じ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37147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変換の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parity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4476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崩壊チャンネル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3γ,5γ,…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2γ,4γ,…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98393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寿命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142[</a:t>
                      </a: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kumimoji="1" lang="en-US" altLang="ja-JP" sz="2400" dirty="0"/>
                        <a:t>s]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123[</a:t>
                      </a:r>
                      <a:r>
                        <a:rPr kumimoji="1" lang="en-US" altLang="ja-JP" sz="24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kumimoji="1" lang="en-US" altLang="ja-JP" sz="2400" dirty="0" err="1"/>
                        <a:t>s</a:t>
                      </a:r>
                      <a:r>
                        <a:rPr kumimoji="1" lang="en-US" altLang="ja-JP" sz="2400" dirty="0"/>
                        <a:t>]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90981673"/>
                  </a:ext>
                </a:extLst>
              </a:tr>
            </a:tbl>
          </a:graphicData>
        </a:graphic>
      </p:graphicFrame>
      <p:pic>
        <p:nvPicPr>
          <p:cNvPr id="10" name="グラフィックス 9" descr="チェックマーク">
            <a:extLst>
              <a:ext uri="{FF2B5EF4-FFF2-40B4-BE49-F238E27FC236}">
                <a16:creationId xmlns:a16="http://schemas.microsoft.com/office/drawing/2014/main" id="{4AE09B4E-A726-42E6-9DD2-829F12AA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303432"/>
            <a:ext cx="685800" cy="6858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D39619-AFA0-4E1C-8421-34A659BD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7513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5F14DF-BDE2-43E0-A554-B9A86272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の崩壊チャンネル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EED4DF-3613-4CB1-8F6E-477EDF0FCC21}"/>
              </a:ext>
            </a:extLst>
          </p:cNvPr>
          <p:cNvSpPr txBox="1"/>
          <p:nvPr/>
        </p:nvSpPr>
        <p:spPr>
          <a:xfrm>
            <a:off x="357447" y="2045971"/>
            <a:ext cx="8157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dirty="0"/>
              <a:t>・</a:t>
            </a:r>
            <a:r>
              <a:rPr lang="en-US" altLang="ja-JP" sz="2100" dirty="0"/>
              <a:t>γ</a:t>
            </a:r>
            <a:r>
              <a:rPr lang="ja-JP" altLang="en-US" sz="2100" dirty="0"/>
              <a:t>の</a:t>
            </a:r>
            <a:r>
              <a:rPr lang="en-US" altLang="ja-JP" sz="2100" dirty="0" err="1"/>
              <a:t>C.parity</a:t>
            </a:r>
            <a:r>
              <a:rPr lang="ja-JP" altLang="en-US" sz="2100" dirty="0"/>
              <a:t>は</a:t>
            </a:r>
            <a:r>
              <a:rPr lang="en-US" altLang="ja-JP" sz="2100" dirty="0"/>
              <a:t>-1</a:t>
            </a:r>
            <a:r>
              <a:rPr lang="ja-JP" altLang="en-US" sz="2100" dirty="0"/>
              <a:t>であった</a:t>
            </a:r>
            <a:r>
              <a:rPr lang="en-US" altLang="ja-JP" sz="2100" dirty="0"/>
              <a:t>.</a:t>
            </a:r>
          </a:p>
          <a:p>
            <a:r>
              <a:rPr lang="ja-JP" altLang="en-US" sz="2100" dirty="0"/>
              <a:t>・</a:t>
            </a:r>
            <a:r>
              <a:rPr lang="en-US" altLang="ja-JP" sz="2100" dirty="0"/>
              <a:t>o-Ps</a:t>
            </a:r>
            <a:r>
              <a:rPr lang="ja-JP" altLang="en-US" sz="2100" dirty="0"/>
              <a:t>の</a:t>
            </a:r>
            <a:r>
              <a:rPr lang="en-US" altLang="ja-JP" sz="2100" dirty="0" err="1"/>
              <a:t>C.parity</a:t>
            </a:r>
            <a:r>
              <a:rPr lang="ja-JP" altLang="en-US" sz="2100" dirty="0"/>
              <a:t>は</a:t>
            </a:r>
            <a:r>
              <a:rPr lang="en-US" altLang="ja-JP" sz="2100" dirty="0"/>
              <a:t>-1</a:t>
            </a:r>
            <a:r>
              <a:rPr lang="ja-JP" altLang="en-US" sz="2100" dirty="0" err="1"/>
              <a:t>、</a:t>
            </a:r>
            <a:r>
              <a:rPr lang="en-US" altLang="ja-JP" sz="2100" dirty="0"/>
              <a:t>p-Ps</a:t>
            </a:r>
            <a:r>
              <a:rPr lang="ja-JP" altLang="en-US" sz="2100" dirty="0"/>
              <a:t>の</a:t>
            </a:r>
            <a:r>
              <a:rPr lang="en-US" altLang="ja-JP" sz="2100" dirty="0" err="1"/>
              <a:t>C.parity</a:t>
            </a:r>
            <a:r>
              <a:rPr lang="ja-JP" altLang="en-US" sz="2100" dirty="0"/>
              <a:t>は</a:t>
            </a:r>
            <a:r>
              <a:rPr lang="en-US" altLang="ja-JP" sz="2100" dirty="0"/>
              <a:t>+1</a:t>
            </a:r>
            <a:r>
              <a:rPr lang="ja-JP" altLang="en-US" sz="2100" dirty="0"/>
              <a:t>であった</a:t>
            </a:r>
            <a:r>
              <a:rPr lang="en-US" altLang="ja-JP" sz="2100" dirty="0"/>
              <a:t>.</a:t>
            </a:r>
          </a:p>
          <a:p>
            <a:r>
              <a:rPr lang="ja-JP" altLang="en-US" sz="2100" dirty="0"/>
              <a:t>⇒</a:t>
            </a:r>
            <a:r>
              <a:rPr lang="en-US" altLang="ja-JP" sz="2100" dirty="0"/>
              <a:t>(</a:t>
            </a:r>
            <a:r>
              <a:rPr lang="ja-JP" altLang="en-US" sz="2100" dirty="0"/>
              <a:t>今回弱い相互作用は関係ないので</a:t>
            </a:r>
            <a:r>
              <a:rPr lang="en-US" altLang="ja-JP" sz="2100" dirty="0"/>
              <a:t>)C</a:t>
            </a:r>
            <a:r>
              <a:rPr lang="ja-JP" altLang="en-US" sz="2100" dirty="0"/>
              <a:t>変換は保存するため、</a:t>
            </a:r>
            <a:endParaRPr lang="en-US" altLang="ja-JP" sz="2100" dirty="0"/>
          </a:p>
          <a:p>
            <a:r>
              <a:rPr lang="ja-JP" altLang="en-US" sz="2100" dirty="0"/>
              <a:t>　</a:t>
            </a:r>
            <a:r>
              <a:rPr lang="en-US" altLang="ja-JP" sz="2100" dirty="0"/>
              <a:t>o-Ps</a:t>
            </a:r>
            <a:r>
              <a:rPr lang="ja-JP" altLang="en-US" sz="2100" dirty="0"/>
              <a:t>は奇数個の</a:t>
            </a:r>
            <a:r>
              <a:rPr lang="en-US" altLang="ja-JP" sz="2100" dirty="0"/>
              <a:t>γ</a:t>
            </a:r>
            <a:r>
              <a:rPr lang="ja-JP" altLang="en-US" sz="2100" dirty="0"/>
              <a:t>に、</a:t>
            </a:r>
            <a:r>
              <a:rPr lang="en-US" altLang="ja-JP" sz="2100" dirty="0"/>
              <a:t>p-Ps</a:t>
            </a:r>
            <a:r>
              <a:rPr lang="ja-JP" altLang="en-US" sz="2100" dirty="0"/>
              <a:t>は偶数個の</a:t>
            </a:r>
            <a:r>
              <a:rPr lang="en-US" altLang="ja-JP" sz="2100" dirty="0"/>
              <a:t>γ</a:t>
            </a:r>
            <a:r>
              <a:rPr lang="ja-JP" altLang="en-US" sz="2100" dirty="0"/>
              <a:t>にしか崩壊できない</a:t>
            </a:r>
            <a:r>
              <a:rPr lang="en-US" altLang="ja-JP" sz="2100" dirty="0"/>
              <a:t>.</a:t>
            </a:r>
            <a:endParaRPr lang="ja-JP" altLang="en-US" sz="2100" dirty="0"/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782A87C5-17A9-446F-AC10-917C5F1451E4}"/>
              </a:ext>
            </a:extLst>
          </p:cNvPr>
          <p:cNvGrpSpPr/>
          <p:nvPr/>
        </p:nvGrpSpPr>
        <p:grpSpPr>
          <a:xfrm>
            <a:off x="5045829" y="3974187"/>
            <a:ext cx="2448319" cy="1703719"/>
            <a:chOff x="6744393" y="3885336"/>
            <a:chExt cx="3264425" cy="2271625"/>
          </a:xfrm>
        </p:grpSpPr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917D885F-D906-44FE-AC15-0CA0C1F84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4393" y="5040167"/>
              <a:ext cx="696865" cy="110337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5C62175F-510C-4A90-8520-80188E6521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5821" y="5053588"/>
              <a:ext cx="712997" cy="110337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77E7955-0404-4C2E-9E51-A9F84E7F88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1258" y="5049818"/>
              <a:ext cx="186476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コネクタ: 曲線 27">
              <a:extLst>
                <a:ext uri="{FF2B5EF4-FFF2-40B4-BE49-F238E27FC236}">
                  <a16:creationId xmlns:a16="http://schemas.microsoft.com/office/drawing/2014/main" id="{42D53EE0-493A-424D-9EF5-57C12CB64AF8}"/>
                </a:ext>
              </a:extLst>
            </p:cNvPr>
            <p:cNvCxnSpPr/>
            <p:nvPr/>
          </p:nvCxnSpPr>
          <p:spPr>
            <a:xfrm rot="10800000">
              <a:off x="8112574" y="4416875"/>
              <a:ext cx="29036" cy="14787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9" name="インク 28">
                  <a:extLst>
                    <a:ext uri="{FF2B5EF4-FFF2-40B4-BE49-F238E27FC236}">
                      <a16:creationId xmlns:a16="http://schemas.microsoft.com/office/drawing/2014/main" id="{D62B15E0-447B-4968-97E6-D2EE56201005}"/>
                    </a:ext>
                  </a:extLst>
                </p14:cNvPr>
                <p14:cNvContentPartPr/>
                <p14:nvPr/>
              </p14:nvContentPartPr>
              <p14:xfrm rot="18031711" flipV="1">
                <a:off x="9015081" y="4469393"/>
                <a:ext cx="1264248" cy="96135"/>
              </p14:xfrm>
            </p:contentPart>
          </mc:Choice>
          <mc:Fallback xmlns="">
            <p:pic>
              <p:nvPicPr>
                <p:cNvPr id="29" name="インク 28">
                  <a:extLst>
                    <a:ext uri="{FF2B5EF4-FFF2-40B4-BE49-F238E27FC236}">
                      <a16:creationId xmlns:a16="http://schemas.microsoft.com/office/drawing/2014/main" id="{D62B15E0-447B-4968-97E6-D2EE5620100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8031711" flipV="1">
                  <a:off x="8986643" y="4440949"/>
                  <a:ext cx="1321125" cy="153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インク 29">
                  <a:extLst>
                    <a:ext uri="{FF2B5EF4-FFF2-40B4-BE49-F238E27FC236}">
                      <a16:creationId xmlns:a16="http://schemas.microsoft.com/office/drawing/2014/main" id="{CF54C4AB-386E-41C0-86BA-0ED054A7D648}"/>
                    </a:ext>
                  </a:extLst>
                </p14:cNvPr>
                <p14:cNvContentPartPr/>
                <p14:nvPr/>
              </p14:nvContentPartPr>
              <p14:xfrm rot="14191310" flipV="1">
                <a:off x="6460702" y="4469392"/>
                <a:ext cx="1264248" cy="96135"/>
              </p14:xfrm>
            </p:contentPart>
          </mc:Choice>
          <mc:Fallback xmlns="">
            <p:pic>
              <p:nvPicPr>
                <p:cNvPr id="30" name="インク 29">
                  <a:extLst>
                    <a:ext uri="{FF2B5EF4-FFF2-40B4-BE49-F238E27FC236}">
                      <a16:creationId xmlns:a16="http://schemas.microsoft.com/office/drawing/2014/main" id="{CF54C4AB-386E-41C0-86BA-0ED054A7D64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4191310" flipV="1">
                  <a:off x="6432264" y="4440948"/>
                  <a:ext cx="1321125" cy="15302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D90D96E-FC13-40B7-96E1-57925EA5C065}"/>
              </a:ext>
            </a:extLst>
          </p:cNvPr>
          <p:cNvGrpSpPr/>
          <p:nvPr/>
        </p:nvGrpSpPr>
        <p:grpSpPr>
          <a:xfrm>
            <a:off x="1019620" y="3857680"/>
            <a:ext cx="2448319" cy="1805960"/>
            <a:chOff x="5497484" y="3937436"/>
            <a:chExt cx="2803713" cy="206811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ED033439-0584-4D87-BFF1-86C2A870D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7484" y="5046366"/>
              <a:ext cx="598516" cy="94765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52B0B6F9-78FE-4DDB-B563-A64780889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8826" y="5057893"/>
              <a:ext cx="612371" cy="94765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5EC1099F-9C29-41C8-90D1-D48CF7A95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5054655"/>
              <a:ext cx="160158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コネクタ: 曲線 37">
              <a:extLst>
                <a:ext uri="{FF2B5EF4-FFF2-40B4-BE49-F238E27FC236}">
                  <a16:creationId xmlns:a16="http://schemas.microsoft.com/office/drawing/2014/main" id="{DAB30BD4-94BB-4B38-BC41-921F42806BE0}"/>
                </a:ext>
              </a:extLst>
            </p:cNvPr>
            <p:cNvCxnSpPr/>
            <p:nvPr/>
          </p:nvCxnSpPr>
          <p:spPr>
            <a:xfrm rot="10800000">
              <a:off x="6672572" y="4511040"/>
              <a:ext cx="24938" cy="127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9" name="インク 38">
                  <a:extLst>
                    <a:ext uri="{FF2B5EF4-FFF2-40B4-BE49-F238E27FC236}">
                      <a16:creationId xmlns:a16="http://schemas.microsoft.com/office/drawing/2014/main" id="{6B1277CE-A7BC-4D56-9172-2415024F44D4}"/>
                    </a:ext>
                  </a:extLst>
                </p14:cNvPr>
                <p14:cNvContentPartPr/>
                <p14:nvPr/>
              </p14:nvContentPartPr>
              <p14:xfrm rot="18031711" flipV="1">
                <a:off x="7447707" y="4556146"/>
                <a:ext cx="1085823" cy="82567"/>
              </p14:xfrm>
            </p:contentPart>
          </mc:Choice>
          <mc:Fallback xmlns="">
            <p:pic>
              <p:nvPicPr>
                <p:cNvPr id="39" name="インク 38">
                  <a:extLst>
                    <a:ext uri="{FF2B5EF4-FFF2-40B4-BE49-F238E27FC236}">
                      <a16:creationId xmlns:a16="http://schemas.microsoft.com/office/drawing/2014/main" id="{6B1277CE-A7BC-4D56-9172-2415024F44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8031711" flipV="1">
                  <a:off x="7423282" y="4531716"/>
                  <a:ext cx="1134673" cy="1314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0" name="インク 39">
                  <a:extLst>
                    <a:ext uri="{FF2B5EF4-FFF2-40B4-BE49-F238E27FC236}">
                      <a16:creationId xmlns:a16="http://schemas.microsoft.com/office/drawing/2014/main" id="{D7884462-678C-48F4-B900-492D713BDD16}"/>
                    </a:ext>
                  </a:extLst>
                </p14:cNvPr>
                <p14:cNvContentPartPr/>
                <p14:nvPr/>
              </p14:nvContentPartPr>
              <p14:xfrm rot="14191310" flipV="1">
                <a:off x="5253831" y="4556145"/>
                <a:ext cx="1085823" cy="82567"/>
              </p14:xfrm>
            </p:contentPart>
          </mc:Choice>
          <mc:Fallback xmlns="">
            <p:pic>
              <p:nvPicPr>
                <p:cNvPr id="40" name="インク 39">
                  <a:extLst>
                    <a:ext uri="{FF2B5EF4-FFF2-40B4-BE49-F238E27FC236}">
                      <a16:creationId xmlns:a16="http://schemas.microsoft.com/office/drawing/2014/main" id="{D7884462-678C-48F4-B900-492D713BDD1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4191310" flipV="1">
                  <a:off x="5229406" y="4531715"/>
                  <a:ext cx="1134673" cy="1314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1" name="インク 40">
                  <a:extLst>
                    <a:ext uri="{FF2B5EF4-FFF2-40B4-BE49-F238E27FC236}">
                      <a16:creationId xmlns:a16="http://schemas.microsoft.com/office/drawing/2014/main" id="{AB4F9AC2-9604-4ACE-BA3F-8B25D9BD3BBB}"/>
                    </a:ext>
                  </a:extLst>
                </p14:cNvPr>
                <p14:cNvContentPartPr/>
                <p14:nvPr/>
              </p14:nvContentPartPr>
              <p14:xfrm rot="16200000" flipV="1">
                <a:off x="6344727" y="4439064"/>
                <a:ext cx="1085823" cy="82567"/>
              </p14:xfrm>
            </p:contentPart>
          </mc:Choice>
          <mc:Fallback xmlns="">
            <p:pic>
              <p:nvPicPr>
                <p:cNvPr id="41" name="インク 40">
                  <a:extLst>
                    <a:ext uri="{FF2B5EF4-FFF2-40B4-BE49-F238E27FC236}">
                      <a16:creationId xmlns:a16="http://schemas.microsoft.com/office/drawing/2014/main" id="{AB4F9AC2-9604-4ACE-BA3F-8B25D9BD3BB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V="1">
                  <a:off x="6320302" y="4414634"/>
                  <a:ext cx="1134673" cy="13142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19EA274-3E0A-43DE-B4E0-2593034D5598}"/>
              </a:ext>
            </a:extLst>
          </p:cNvPr>
          <p:cNvSpPr txBox="1"/>
          <p:nvPr/>
        </p:nvSpPr>
        <p:spPr>
          <a:xfrm>
            <a:off x="1795552" y="5326647"/>
            <a:ext cx="1271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/>
              <a:t>o-Ps</a:t>
            </a:r>
            <a:endParaRPr lang="ja-JP" altLang="en-US" sz="27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0FE75FC-793A-4176-B4E4-76D25BE20B27}"/>
              </a:ext>
            </a:extLst>
          </p:cNvPr>
          <p:cNvSpPr txBox="1"/>
          <p:nvPr/>
        </p:nvSpPr>
        <p:spPr>
          <a:xfrm>
            <a:off x="5873849" y="5326646"/>
            <a:ext cx="1271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/>
              <a:t>p-Ps</a:t>
            </a:r>
            <a:endParaRPr lang="ja-JP" altLang="en-US" sz="27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96ACCAE-52C3-424E-B28F-F04900DCBEF4}"/>
              </a:ext>
            </a:extLst>
          </p:cNvPr>
          <p:cNvSpPr txBox="1"/>
          <p:nvPr/>
        </p:nvSpPr>
        <p:spPr>
          <a:xfrm>
            <a:off x="1963883" y="3403504"/>
            <a:ext cx="786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/>
              <a:t>3γ</a:t>
            </a:r>
            <a:endParaRPr lang="ja-JP" altLang="en-US" sz="27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9F7DE47-4D1D-4117-82BF-540025453D16}"/>
              </a:ext>
            </a:extLst>
          </p:cNvPr>
          <p:cNvSpPr txBox="1"/>
          <p:nvPr/>
        </p:nvSpPr>
        <p:spPr>
          <a:xfrm>
            <a:off x="6000165" y="3419880"/>
            <a:ext cx="786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700" b="1" dirty="0"/>
              <a:t>2γ</a:t>
            </a:r>
            <a:endParaRPr lang="ja-JP" altLang="en-US" sz="2700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4C25582-C5B9-4057-8250-6FE78AA2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0672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55F6B-B390-400C-9897-7303F3D3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の主な性質の違い</a:t>
            </a:r>
            <a:r>
              <a:rPr lang="en-US" altLang="ja-JP" dirty="0"/>
              <a:t>(3)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A56D9E0-9564-408B-B145-B3AEBC76A2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839" y="2291944"/>
          <a:ext cx="7605105" cy="2717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5035">
                  <a:extLst>
                    <a:ext uri="{9D8B030D-6E8A-4147-A177-3AD203B41FA5}">
                      <a16:colId xmlns:a16="http://schemas.microsoft.com/office/drawing/2014/main" val="1553342624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2512536913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1759821363"/>
                    </a:ext>
                  </a:extLst>
                </a:gridCol>
              </a:tblGrid>
              <a:tr h="543503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o-Ps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271332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エネルギー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ほぼ同じ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37147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変換の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parity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4476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崩壊チャンネル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3γ,5γ,…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2γ,4γ,…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98393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寿命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142[</a:t>
                      </a: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kumimoji="1" lang="en-US" altLang="ja-JP" sz="2400" dirty="0"/>
                        <a:t>s]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123[</a:t>
                      </a:r>
                      <a:r>
                        <a:rPr kumimoji="1" lang="en-US" altLang="ja-JP" sz="24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kumimoji="1" lang="en-US" altLang="ja-JP" sz="2400" dirty="0" err="1"/>
                        <a:t>s</a:t>
                      </a:r>
                      <a:r>
                        <a:rPr kumimoji="1" lang="en-US" altLang="ja-JP" sz="2400" dirty="0"/>
                        <a:t>]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90981673"/>
                  </a:ext>
                </a:extLst>
              </a:tr>
            </a:tbl>
          </a:graphicData>
        </a:graphic>
      </p:graphicFrame>
      <p:pic>
        <p:nvPicPr>
          <p:cNvPr id="10" name="グラフィックス 9" descr="チェックマーク">
            <a:extLst>
              <a:ext uri="{FF2B5EF4-FFF2-40B4-BE49-F238E27FC236}">
                <a16:creationId xmlns:a16="http://schemas.microsoft.com/office/drawing/2014/main" id="{4AE09B4E-A726-42E6-9DD2-829F12AA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303432"/>
            <a:ext cx="685800" cy="685800"/>
          </a:xfrm>
          <a:prstGeom prst="rect">
            <a:avLst/>
          </a:prstGeom>
        </p:spPr>
      </p:pic>
      <p:pic>
        <p:nvPicPr>
          <p:cNvPr id="5" name="グラフィックス 4" descr="チェックマーク">
            <a:extLst>
              <a:ext uri="{FF2B5EF4-FFF2-40B4-BE49-F238E27FC236}">
                <a16:creationId xmlns:a16="http://schemas.microsoft.com/office/drawing/2014/main" id="{4186F48C-E028-4931-8C51-2988B3B51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813011"/>
            <a:ext cx="685800" cy="68580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0802C4-1D83-45A7-B99E-6ABFF8D4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0628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55F6B-B390-400C-9897-7303F3D3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の主な性質の違い</a:t>
            </a:r>
            <a:r>
              <a:rPr lang="en-US" altLang="ja-JP" dirty="0"/>
              <a:t>(3)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A56D9E0-9564-408B-B145-B3AEBC76A2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839" y="2291944"/>
          <a:ext cx="7605105" cy="2717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5035">
                  <a:extLst>
                    <a:ext uri="{9D8B030D-6E8A-4147-A177-3AD203B41FA5}">
                      <a16:colId xmlns:a16="http://schemas.microsoft.com/office/drawing/2014/main" val="1553342624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2512536913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1759821363"/>
                    </a:ext>
                  </a:extLst>
                </a:gridCol>
              </a:tblGrid>
              <a:tr h="543503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o-Ps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271332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エネルギー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ほぼ同じ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37147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変換の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parity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4476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崩壊チャンネル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3γ,5γ,…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2γ,4γ,…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98393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寿命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142[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kumimoji="1" lang="en-US" altLang="ja-JP" sz="2400" dirty="0"/>
                        <a:t>s]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123[</a:t>
                      </a:r>
                      <a:r>
                        <a:rPr kumimoji="1" lang="en-US" altLang="ja-JP" sz="24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kumimoji="1" lang="en-US" altLang="ja-JP" sz="2400" dirty="0" err="1"/>
                        <a:t>s</a:t>
                      </a:r>
                      <a:r>
                        <a:rPr kumimoji="1" lang="en-US" altLang="ja-JP" sz="2400" dirty="0"/>
                        <a:t>]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981673"/>
                  </a:ext>
                </a:extLst>
              </a:tr>
            </a:tbl>
          </a:graphicData>
        </a:graphic>
      </p:graphicFrame>
      <p:pic>
        <p:nvPicPr>
          <p:cNvPr id="10" name="グラフィックス 9" descr="チェックマーク">
            <a:extLst>
              <a:ext uri="{FF2B5EF4-FFF2-40B4-BE49-F238E27FC236}">
                <a16:creationId xmlns:a16="http://schemas.microsoft.com/office/drawing/2014/main" id="{4AE09B4E-A726-42E6-9DD2-829F12AA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303432"/>
            <a:ext cx="685800" cy="685800"/>
          </a:xfrm>
          <a:prstGeom prst="rect">
            <a:avLst/>
          </a:prstGeom>
        </p:spPr>
      </p:pic>
      <p:pic>
        <p:nvPicPr>
          <p:cNvPr id="5" name="グラフィックス 4" descr="チェックマーク">
            <a:extLst>
              <a:ext uri="{FF2B5EF4-FFF2-40B4-BE49-F238E27FC236}">
                <a16:creationId xmlns:a16="http://schemas.microsoft.com/office/drawing/2014/main" id="{4186F48C-E028-4931-8C51-2988B3B51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813011"/>
            <a:ext cx="685800" cy="68580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634192-CEAF-4031-9637-ECB6C87D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5953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69F0FB-1AF7-444E-B03F-FE9424B4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r>
              <a:rPr kumimoji="1" lang="en-US" altLang="ja-JP" dirty="0"/>
              <a:t>-Ps</a:t>
            </a:r>
            <a:r>
              <a:rPr kumimoji="1" lang="ja-JP" altLang="en-US" dirty="0"/>
              <a:t>と</a:t>
            </a:r>
            <a:r>
              <a:rPr kumimoji="1" lang="en-US" altLang="ja-JP" dirty="0"/>
              <a:t>p-Ps</a:t>
            </a:r>
            <a:r>
              <a:rPr kumimoji="1" lang="ja-JP" altLang="en-US" dirty="0"/>
              <a:t>の寿命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1C4A8C5-5B05-444B-9D37-2D1D28D443CA}"/>
              </a:ext>
            </a:extLst>
          </p:cNvPr>
          <p:cNvSpPr txBox="1"/>
          <p:nvPr/>
        </p:nvSpPr>
        <p:spPr>
          <a:xfrm>
            <a:off x="628650" y="1674591"/>
            <a:ext cx="774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QED</a:t>
            </a:r>
            <a:r>
              <a:rPr lang="ja-JP" altLang="en-US" sz="2400" dirty="0"/>
              <a:t>では各</a:t>
            </a:r>
            <a:r>
              <a:rPr lang="ja-JP" altLang="en-US" sz="2400" b="1" dirty="0">
                <a:solidFill>
                  <a:srgbClr val="FF0000"/>
                </a:solidFill>
              </a:rPr>
              <a:t>　</a:t>
            </a:r>
            <a:r>
              <a:rPr lang="ja-JP" altLang="en-US" sz="2400" dirty="0"/>
              <a:t>ごとに微細構造定数</a:t>
            </a:r>
            <a:r>
              <a:rPr lang="en-US" altLang="ja-JP" sz="2400" dirty="0"/>
              <a:t>1/137</a:t>
            </a:r>
            <a:r>
              <a:rPr lang="ja-JP" altLang="en-US" sz="2400" dirty="0"/>
              <a:t>がかけられる</a:t>
            </a:r>
            <a:r>
              <a:rPr lang="en-US" altLang="ja-JP" sz="2400" dirty="0"/>
              <a:t>.</a:t>
            </a:r>
            <a:endParaRPr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96ADC08-EEFD-478B-8636-651D6F2EE269}"/>
                  </a:ext>
                </a:extLst>
              </p:cNvPr>
              <p:cNvSpPr txBox="1"/>
              <p:nvPr/>
            </p:nvSpPr>
            <p:spPr>
              <a:xfrm>
                <a:off x="370498" y="5250362"/>
                <a:ext cx="8650599" cy="61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/>
                  <a:t>崩壊幅は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ja-JP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ja-JP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ja-JP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ja-JP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ja-JP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137</m:t>
                        </m:r>
                      </m:den>
                    </m:f>
                  </m:oMath>
                </a14:m>
                <a:r>
                  <a:rPr lang="ja-JP" altLang="en-US" sz="2400" dirty="0">
                    <a:ea typeface="Cambria Math" panose="02040503050406030204" pitchFamily="18" charset="0"/>
                  </a:rPr>
                  <a:t>となるので寿命は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ja-JP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ja-JP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ja-JP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ja-JP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ja-JP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ja-JP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137</m:t>
                    </m:r>
                  </m:oMath>
                </a14:m>
                <a:r>
                  <a:rPr lang="ja-JP" altLang="en-US" sz="2400" dirty="0">
                    <a:ea typeface="Cambria Math" panose="02040503050406030204" pitchFamily="18" charset="0"/>
                  </a:rPr>
                  <a:t>となる</a:t>
                </a:r>
                <a:r>
                  <a:rPr lang="en-US" altLang="ja-JP" sz="2400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96ADC08-EEFD-478B-8636-651D6F2EE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98" y="5250362"/>
                <a:ext cx="8650599" cy="615746"/>
              </a:xfrm>
              <a:prstGeom prst="rect">
                <a:avLst/>
              </a:prstGeom>
              <a:blipFill>
                <a:blip r:embed="rId2"/>
                <a:stretch>
                  <a:fillRect l="-1128" r="-1973" b="-108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3F8C0D9-9084-4DFF-8DD0-BA5918EDB990}"/>
                  </a:ext>
                </a:extLst>
              </p:cNvPr>
              <p:cNvSpPr txBox="1"/>
              <p:nvPr/>
            </p:nvSpPr>
            <p:spPr>
              <a:xfrm>
                <a:off x="683342" y="5920077"/>
                <a:ext cx="7870722" cy="49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/>
                  <a:t>⇒</a:t>
                </a:r>
                <a:r>
                  <a:rPr lang="ja-JP" altLang="en-US" sz="2400" b="1" dirty="0"/>
                  <a:t>もう少し真面目に計算する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ja-JP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ja-JP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ja-JP" alt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en-US" altLang="ja-JP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ja-JP" sz="24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ja-JP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altLang="ja-JP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ja-JP" alt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ja-JP" alt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𝟏𝟎𝟎𝟎</m:t>
                    </m:r>
                  </m:oMath>
                </a14:m>
                <a:r>
                  <a:rPr lang="ja-JP" altLang="en-US" sz="2400" b="1" dirty="0"/>
                  <a:t>となる</a:t>
                </a:r>
                <a:r>
                  <a:rPr lang="en-US" altLang="ja-JP" sz="2400" b="1" dirty="0"/>
                  <a:t>.</a:t>
                </a:r>
                <a:endParaRPr lang="en-US" altLang="ja-JP" sz="2400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3F8C0D9-9084-4DFF-8DD0-BA5918ED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2" y="5920077"/>
                <a:ext cx="7870722" cy="491609"/>
              </a:xfrm>
              <a:prstGeom prst="rect">
                <a:avLst/>
              </a:prstGeom>
              <a:blipFill>
                <a:blip r:embed="rId3"/>
                <a:stretch>
                  <a:fillRect l="-1162" t="-13580" b="-246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FEB4FD4-F4A4-4B48-92EB-2A5458DA3CE9}"/>
              </a:ext>
            </a:extLst>
          </p:cNvPr>
          <p:cNvGrpSpPr/>
          <p:nvPr/>
        </p:nvGrpSpPr>
        <p:grpSpPr>
          <a:xfrm>
            <a:off x="608899" y="2238184"/>
            <a:ext cx="8019608" cy="2993383"/>
            <a:chOff x="978057" y="2435048"/>
            <a:chExt cx="6474524" cy="2416668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57633503-3239-4A0C-813F-C269D30CD7E5}"/>
                </a:ext>
              </a:extLst>
            </p:cNvPr>
            <p:cNvGrpSpPr/>
            <p:nvPr/>
          </p:nvGrpSpPr>
          <p:grpSpPr>
            <a:xfrm>
              <a:off x="978057" y="2435048"/>
              <a:ext cx="6474524" cy="2416668"/>
              <a:chOff x="1331784" y="2324273"/>
              <a:chExt cx="8632699" cy="3222223"/>
            </a:xfrm>
          </p:grpSpPr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7633B73F-CB63-4548-B35D-446EDCF02D5F}"/>
                  </a:ext>
                </a:extLst>
              </p:cNvPr>
              <p:cNvGrpSpPr/>
              <p:nvPr/>
            </p:nvGrpSpPr>
            <p:grpSpPr>
              <a:xfrm>
                <a:off x="6700058" y="3086341"/>
                <a:ext cx="3264425" cy="2271625"/>
                <a:chOff x="6744393" y="3885336"/>
                <a:chExt cx="3264425" cy="2271625"/>
              </a:xfrm>
            </p:grpSpPr>
            <p:cxnSp>
              <p:nvCxnSpPr>
                <p:cNvPr id="5" name="直線コネクタ 4">
                  <a:extLst>
                    <a:ext uri="{FF2B5EF4-FFF2-40B4-BE49-F238E27FC236}">
                      <a16:creationId xmlns:a16="http://schemas.microsoft.com/office/drawing/2014/main" id="{4D094DBE-8D12-4097-BF84-59D01DA2F7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44393" y="5040167"/>
                  <a:ext cx="696865" cy="110337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線コネクタ 5">
                  <a:extLst>
                    <a:ext uri="{FF2B5EF4-FFF2-40B4-BE49-F238E27FC236}">
                      <a16:creationId xmlns:a16="http://schemas.microsoft.com/office/drawing/2014/main" id="{DA3ECD84-9CC5-41D0-9C1C-2350C5BD9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95821" y="5053588"/>
                  <a:ext cx="712997" cy="1103373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線コネクタ 6">
                  <a:extLst>
                    <a:ext uri="{FF2B5EF4-FFF2-40B4-BE49-F238E27FC236}">
                      <a16:creationId xmlns:a16="http://schemas.microsoft.com/office/drawing/2014/main" id="{0284B384-3564-48C7-AF93-8FC9E17F81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41258" y="5049818"/>
                  <a:ext cx="186476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コネクタ: 曲線 7">
                  <a:extLst>
                    <a:ext uri="{FF2B5EF4-FFF2-40B4-BE49-F238E27FC236}">
                      <a16:creationId xmlns:a16="http://schemas.microsoft.com/office/drawing/2014/main" id="{D4F060F8-5F44-4D9F-9D92-D813833B5AA0}"/>
                    </a:ext>
                  </a:extLst>
                </p:cNvPr>
                <p:cNvCxnSpPr/>
                <p:nvPr/>
              </p:nvCxnSpPr>
              <p:spPr>
                <a:xfrm rot="10800000">
                  <a:off x="8112574" y="4416875"/>
                  <a:ext cx="29036" cy="14787"/>
                </a:xfrm>
                <a:prstGeom prst="curvedConnector3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9" name="インク 8">
                      <a:extLst>
                        <a:ext uri="{FF2B5EF4-FFF2-40B4-BE49-F238E27FC236}">
                          <a16:creationId xmlns:a16="http://schemas.microsoft.com/office/drawing/2014/main" id="{1ACA494B-244D-49CC-8C34-57C9940527B1}"/>
                        </a:ext>
                      </a:extLst>
                    </p14:cNvPr>
                    <p14:cNvContentPartPr/>
                    <p14:nvPr/>
                  </p14:nvContentPartPr>
                  <p14:xfrm rot="18031711" flipV="1">
                    <a:off x="9015081" y="4469393"/>
                    <a:ext cx="1264248" cy="96135"/>
                  </p14:xfrm>
                </p:contentPart>
              </mc:Choice>
              <mc:Fallback xmlns="">
                <p:pic>
                  <p:nvPicPr>
                    <p:cNvPr id="29" name="インク 28">
                      <a:extLst>
                        <a:ext uri="{FF2B5EF4-FFF2-40B4-BE49-F238E27FC236}">
                          <a16:creationId xmlns:a16="http://schemas.microsoft.com/office/drawing/2014/main" id="{D62B15E0-447B-4968-97E6-D2EE56201005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8031711" flipV="1">
                      <a:off x="8986643" y="4440949"/>
                      <a:ext cx="1321125" cy="1530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">
                  <p14:nvContentPartPr>
                    <p14:cNvPr id="10" name="インク 9">
                      <a:extLst>
                        <a:ext uri="{FF2B5EF4-FFF2-40B4-BE49-F238E27FC236}">
                          <a16:creationId xmlns:a16="http://schemas.microsoft.com/office/drawing/2014/main" id="{BB81D275-7247-4F46-AC5E-E15423EA4FA8}"/>
                        </a:ext>
                      </a:extLst>
                    </p14:cNvPr>
                    <p14:cNvContentPartPr/>
                    <p14:nvPr/>
                  </p14:nvContentPartPr>
                  <p14:xfrm rot="14191310" flipV="1">
                    <a:off x="6460702" y="4469392"/>
                    <a:ext cx="1264248" cy="96135"/>
                  </p14:xfrm>
                </p:contentPart>
              </mc:Choice>
              <mc:Fallback xmlns="">
                <p:pic>
                  <p:nvPicPr>
                    <p:cNvPr id="30" name="インク 29">
                      <a:extLst>
                        <a:ext uri="{FF2B5EF4-FFF2-40B4-BE49-F238E27FC236}">
                          <a16:creationId xmlns:a16="http://schemas.microsoft.com/office/drawing/2014/main" id="{CF54C4AB-386E-41C0-86BA-0ED054A7D648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4191310" flipV="1">
                      <a:off x="6432264" y="4440948"/>
                      <a:ext cx="1321125" cy="15302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4B26DA2B-6D75-4215-AB56-E43DAE0A581A}"/>
                  </a:ext>
                </a:extLst>
              </p:cNvPr>
              <p:cNvGrpSpPr/>
              <p:nvPr/>
            </p:nvGrpSpPr>
            <p:grpSpPr>
              <a:xfrm>
                <a:off x="1331784" y="2931002"/>
                <a:ext cx="3264425" cy="2407946"/>
                <a:chOff x="5497484" y="3937436"/>
                <a:chExt cx="2803713" cy="2068110"/>
              </a:xfrm>
            </p:grpSpPr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F46905B3-42CE-487A-A639-1123F87BAB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97484" y="5046366"/>
                  <a:ext cx="598516" cy="94765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コネクタ 12">
                  <a:extLst>
                    <a:ext uri="{FF2B5EF4-FFF2-40B4-BE49-F238E27FC236}">
                      <a16:creationId xmlns:a16="http://schemas.microsoft.com/office/drawing/2014/main" id="{F5C63434-B55A-4BD4-A8A2-8F34BF719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688826" y="5057893"/>
                  <a:ext cx="612371" cy="947653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>
                  <a:extLst>
                    <a:ext uri="{FF2B5EF4-FFF2-40B4-BE49-F238E27FC236}">
                      <a16:creationId xmlns:a16="http://schemas.microsoft.com/office/drawing/2014/main" id="{DAAE8BE8-3038-493C-B2F9-5FC84F751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6000" y="5054655"/>
                  <a:ext cx="1601585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コネクタ: 曲線 14">
                  <a:extLst>
                    <a:ext uri="{FF2B5EF4-FFF2-40B4-BE49-F238E27FC236}">
                      <a16:creationId xmlns:a16="http://schemas.microsoft.com/office/drawing/2014/main" id="{DCD752F2-240A-400B-AD1D-370CE49B181F}"/>
                    </a:ext>
                  </a:extLst>
                </p:cNvPr>
                <p:cNvCxnSpPr/>
                <p:nvPr/>
              </p:nvCxnSpPr>
              <p:spPr>
                <a:xfrm rot="10800000">
                  <a:off x="6672572" y="4511040"/>
                  <a:ext cx="24938" cy="12700"/>
                </a:xfrm>
                <a:prstGeom prst="curvedConnector3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16" name="インク 15">
                      <a:extLst>
                        <a:ext uri="{FF2B5EF4-FFF2-40B4-BE49-F238E27FC236}">
                          <a16:creationId xmlns:a16="http://schemas.microsoft.com/office/drawing/2014/main" id="{8EB54F3A-4BC9-4408-96E5-ECF77DEF9847}"/>
                        </a:ext>
                      </a:extLst>
                    </p14:cNvPr>
                    <p14:cNvContentPartPr/>
                    <p14:nvPr/>
                  </p14:nvContentPartPr>
                  <p14:xfrm rot="18031711" flipV="1">
                    <a:off x="7447707" y="4556146"/>
                    <a:ext cx="1085823" cy="82567"/>
                  </p14:xfrm>
                </p:contentPart>
              </mc:Choice>
              <mc:Fallback xmlns="">
                <p:pic>
                  <p:nvPicPr>
                    <p:cNvPr id="39" name="インク 38">
                      <a:extLst>
                        <a:ext uri="{FF2B5EF4-FFF2-40B4-BE49-F238E27FC236}">
                          <a16:creationId xmlns:a16="http://schemas.microsoft.com/office/drawing/2014/main" id="{6B1277CE-A7BC-4D56-9172-2415024F44D4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8031711" flipV="1">
                      <a:off x="7423282" y="4531716"/>
                      <a:ext cx="1134673" cy="131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7" name="インク 16">
                      <a:extLst>
                        <a:ext uri="{FF2B5EF4-FFF2-40B4-BE49-F238E27FC236}">
                          <a16:creationId xmlns:a16="http://schemas.microsoft.com/office/drawing/2014/main" id="{DC12C2DE-451E-4508-98C3-D9F11BEEBD96}"/>
                        </a:ext>
                      </a:extLst>
                    </p14:cNvPr>
                    <p14:cNvContentPartPr/>
                    <p14:nvPr/>
                  </p14:nvContentPartPr>
                  <p14:xfrm rot="14191310" flipV="1">
                    <a:off x="5253831" y="4556145"/>
                    <a:ext cx="1085823" cy="82567"/>
                  </p14:xfrm>
                </p:contentPart>
              </mc:Choice>
              <mc:Fallback xmlns="">
                <p:pic>
                  <p:nvPicPr>
                    <p:cNvPr id="40" name="インク 39">
                      <a:extLst>
                        <a:ext uri="{FF2B5EF4-FFF2-40B4-BE49-F238E27FC236}">
                          <a16:creationId xmlns:a16="http://schemas.microsoft.com/office/drawing/2014/main" id="{D7884462-678C-48F4-B900-492D713BDD16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4191310" flipV="1">
                      <a:off x="5229406" y="4531715"/>
                      <a:ext cx="1134673" cy="131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18" name="インク 17">
                      <a:extLst>
                        <a:ext uri="{FF2B5EF4-FFF2-40B4-BE49-F238E27FC236}">
                          <a16:creationId xmlns:a16="http://schemas.microsoft.com/office/drawing/2014/main" id="{76192B5C-351B-4BFC-B73A-5713ED1D9067}"/>
                        </a:ext>
                      </a:extLst>
                    </p14:cNvPr>
                    <p14:cNvContentPartPr/>
                    <p14:nvPr/>
                  </p14:nvContentPartPr>
                  <p14:xfrm rot="16200000" flipV="1">
                    <a:off x="6344727" y="4439064"/>
                    <a:ext cx="1085823" cy="82567"/>
                  </p14:xfrm>
                </p:contentPart>
              </mc:Choice>
              <mc:Fallback xmlns="">
                <p:pic>
                  <p:nvPicPr>
                    <p:cNvPr id="41" name="インク 40">
                      <a:extLst>
                        <a:ext uri="{FF2B5EF4-FFF2-40B4-BE49-F238E27FC236}">
                          <a16:creationId xmlns:a16="http://schemas.microsoft.com/office/drawing/2014/main" id="{AB4F9AC2-9604-4ACE-BA3F-8B25D9BD3BBB}"/>
                        </a:ext>
                      </a:extLst>
                    </p:cNvPr>
                    <p:cNvPicPr/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rot="16200000" flipV="1">
                      <a:off x="6320302" y="4414634"/>
                      <a:ext cx="1134673" cy="13142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BDA6696-A5DB-4872-83C2-03633ADEB10D}"/>
                  </a:ext>
                </a:extLst>
              </p:cNvPr>
              <p:cNvSpPr txBox="1"/>
              <p:nvPr/>
            </p:nvSpPr>
            <p:spPr>
              <a:xfrm>
                <a:off x="2491808" y="4869388"/>
                <a:ext cx="169579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700" b="1" dirty="0"/>
                  <a:t>o-Ps</a:t>
                </a:r>
                <a:endParaRPr lang="ja-JP" altLang="en-US" sz="2700" b="1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7742F6D-3406-4F8D-A3B4-EE1EE8F7DFCE}"/>
                  </a:ext>
                </a:extLst>
              </p:cNvPr>
              <p:cNvSpPr txBox="1"/>
              <p:nvPr/>
            </p:nvSpPr>
            <p:spPr>
              <a:xfrm>
                <a:off x="8019268" y="4857683"/>
                <a:ext cx="169579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700" b="1" dirty="0"/>
                  <a:t>p-Ps</a:t>
                </a:r>
                <a:endParaRPr lang="ja-JP" altLang="en-US" sz="2700" b="1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0EFAF506-630A-4897-BFF8-840A5723C265}"/>
                  </a:ext>
                </a:extLst>
              </p:cNvPr>
              <p:cNvSpPr txBox="1"/>
              <p:nvPr/>
            </p:nvSpPr>
            <p:spPr>
              <a:xfrm>
                <a:off x="2696187" y="2324273"/>
                <a:ext cx="104884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700" b="1" dirty="0"/>
                  <a:t>3γ</a:t>
                </a:r>
                <a:endParaRPr lang="ja-JP" altLang="en-US" sz="2700" b="1" dirty="0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E634E7D2-262F-4151-BB74-BB3CD98DF88A}"/>
                  </a:ext>
                </a:extLst>
              </p:cNvPr>
              <p:cNvSpPr txBox="1"/>
              <p:nvPr/>
            </p:nvSpPr>
            <p:spPr>
              <a:xfrm>
                <a:off x="8068238" y="2394990"/>
                <a:ext cx="1048848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700" b="1" dirty="0"/>
                  <a:t>2γ</a:t>
                </a:r>
                <a:endParaRPr lang="ja-JP" altLang="en-US" sz="2700" b="1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79092BE7-54AB-4FE2-BB03-763CBA3ED1A8}"/>
                </a:ext>
              </a:extLst>
            </p:cNvPr>
            <p:cNvSpPr txBox="1"/>
            <p:nvPr/>
          </p:nvSpPr>
          <p:spPr>
            <a:xfrm>
              <a:off x="1068961" y="3411517"/>
              <a:ext cx="786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7200" dirty="0">
                  <a:solidFill>
                    <a:srgbClr val="FF0000"/>
                  </a:solidFill>
                </a:rPr>
                <a:t>・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B20279B-670B-489A-A6E9-0BEE003D68C3}"/>
                </a:ext>
              </a:extLst>
            </p:cNvPr>
            <p:cNvSpPr txBox="1"/>
            <p:nvPr/>
          </p:nvSpPr>
          <p:spPr>
            <a:xfrm>
              <a:off x="1762628" y="3416954"/>
              <a:ext cx="786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7200" dirty="0">
                  <a:solidFill>
                    <a:srgbClr val="FF0000"/>
                  </a:solidFill>
                </a:rPr>
                <a:t>・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2CB9B8C-5A52-4E74-AE83-EC014E3EB314}"/>
                </a:ext>
              </a:extLst>
            </p:cNvPr>
            <p:cNvSpPr txBox="1"/>
            <p:nvPr/>
          </p:nvSpPr>
          <p:spPr>
            <a:xfrm>
              <a:off x="2468045" y="3426781"/>
              <a:ext cx="786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7200" dirty="0">
                  <a:solidFill>
                    <a:srgbClr val="FF0000"/>
                  </a:solidFill>
                </a:rPr>
                <a:t>・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A53AD25-E140-4EE0-B0B7-6D385EBA2018}"/>
                </a:ext>
              </a:extLst>
            </p:cNvPr>
            <p:cNvSpPr txBox="1"/>
            <p:nvPr/>
          </p:nvSpPr>
          <p:spPr>
            <a:xfrm>
              <a:off x="5090516" y="3431227"/>
              <a:ext cx="786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7200" dirty="0">
                  <a:solidFill>
                    <a:srgbClr val="FF0000"/>
                  </a:solidFill>
                </a:rPr>
                <a:t>・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28EFB2E-782B-4107-9600-3018797A6F1D}"/>
                </a:ext>
              </a:extLst>
            </p:cNvPr>
            <p:cNvSpPr txBox="1"/>
            <p:nvPr/>
          </p:nvSpPr>
          <p:spPr>
            <a:xfrm>
              <a:off x="6505278" y="3463786"/>
              <a:ext cx="786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7200" dirty="0">
                  <a:solidFill>
                    <a:srgbClr val="FF0000"/>
                  </a:solidFill>
                </a:rPr>
                <a:t>・</a:t>
              </a: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3924915-E14C-4588-9F17-2551329E912A}"/>
              </a:ext>
            </a:extLst>
          </p:cNvPr>
          <p:cNvSpPr txBox="1"/>
          <p:nvPr/>
        </p:nvSpPr>
        <p:spPr>
          <a:xfrm>
            <a:off x="1777888" y="1357702"/>
            <a:ext cx="78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dirty="0">
                <a:solidFill>
                  <a:srgbClr val="FF0000"/>
                </a:solidFill>
              </a:rPr>
              <a:t>・</a:t>
            </a:r>
          </a:p>
        </p:txBody>
      </p: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4372A73C-BA99-4CB2-92BB-EF09D4B6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62206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55F6B-B390-400C-9897-7303F3D3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の主な性質の違い</a:t>
            </a:r>
            <a:r>
              <a:rPr lang="en-US" altLang="ja-JP" dirty="0"/>
              <a:t>(3)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A56D9E0-9564-408B-B145-B3AEBC76A2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839" y="2291944"/>
          <a:ext cx="7605105" cy="27175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5035">
                  <a:extLst>
                    <a:ext uri="{9D8B030D-6E8A-4147-A177-3AD203B41FA5}">
                      <a16:colId xmlns:a16="http://schemas.microsoft.com/office/drawing/2014/main" val="1553342624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2512536913"/>
                    </a:ext>
                  </a:extLst>
                </a:gridCol>
                <a:gridCol w="2535035">
                  <a:extLst>
                    <a:ext uri="{9D8B030D-6E8A-4147-A177-3AD203B41FA5}">
                      <a16:colId xmlns:a16="http://schemas.microsoft.com/office/drawing/2014/main" val="1759821363"/>
                    </a:ext>
                  </a:extLst>
                </a:gridCol>
              </a:tblGrid>
              <a:tr h="543503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o-Ps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p-Ps</a:t>
                      </a:r>
                      <a:endParaRPr kumimoji="1" lang="ja-JP" altLang="en-US" sz="2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271332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エネルギー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ほぼ同じ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37147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</a:rPr>
                        <a:t>変換の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parity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-1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+1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4476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崩壊チャンネル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3γ,5γ,…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2γ,4γ,…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98393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寿命</a:t>
                      </a: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142[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kumimoji="1" lang="en-US" altLang="ja-JP" sz="2400" dirty="0"/>
                        <a:t>s]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/>
                        <a:t>約</a:t>
                      </a:r>
                      <a:r>
                        <a:rPr kumimoji="1" lang="en-US" altLang="ja-JP" sz="2400" dirty="0"/>
                        <a:t>123[</a:t>
                      </a:r>
                      <a:r>
                        <a:rPr kumimoji="1" lang="en-US" altLang="ja-JP" sz="2400" dirty="0" err="1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kumimoji="1" lang="en-US" altLang="ja-JP" sz="2400" dirty="0" err="1"/>
                        <a:t>s</a:t>
                      </a:r>
                      <a:r>
                        <a:rPr kumimoji="1" lang="en-US" altLang="ja-JP" sz="2400" dirty="0"/>
                        <a:t>]</a:t>
                      </a:r>
                      <a:endParaRPr kumimoji="1" lang="ja-JP" altLang="en-US" sz="2400" dirty="0"/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981673"/>
                  </a:ext>
                </a:extLst>
              </a:tr>
            </a:tbl>
          </a:graphicData>
        </a:graphic>
      </p:graphicFrame>
      <p:pic>
        <p:nvPicPr>
          <p:cNvPr id="10" name="グラフィックス 9" descr="チェックマーク">
            <a:extLst>
              <a:ext uri="{FF2B5EF4-FFF2-40B4-BE49-F238E27FC236}">
                <a16:creationId xmlns:a16="http://schemas.microsoft.com/office/drawing/2014/main" id="{4AE09B4E-A726-42E6-9DD2-829F12AA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284699"/>
            <a:ext cx="685800" cy="685800"/>
          </a:xfrm>
          <a:prstGeom prst="rect">
            <a:avLst/>
          </a:prstGeom>
        </p:spPr>
      </p:pic>
      <p:pic>
        <p:nvPicPr>
          <p:cNvPr id="5" name="グラフィックス 4" descr="チェックマーク">
            <a:extLst>
              <a:ext uri="{FF2B5EF4-FFF2-40B4-BE49-F238E27FC236}">
                <a16:creationId xmlns:a16="http://schemas.microsoft.com/office/drawing/2014/main" id="{4186F48C-E028-4931-8C51-2988B3B51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3813011"/>
            <a:ext cx="685800" cy="685800"/>
          </a:xfrm>
          <a:prstGeom prst="rect">
            <a:avLst/>
          </a:prstGeom>
        </p:spPr>
      </p:pic>
      <p:pic>
        <p:nvPicPr>
          <p:cNvPr id="6" name="グラフィックス 5" descr="チェックマーク">
            <a:extLst>
              <a:ext uri="{FF2B5EF4-FFF2-40B4-BE49-F238E27FC236}">
                <a16:creationId xmlns:a16="http://schemas.microsoft.com/office/drawing/2014/main" id="{20D5EF6D-6C98-4B3C-989E-1B07F7C8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4359572"/>
            <a:ext cx="685800" cy="685800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7DDF58-E7D4-4C81-A379-7B2CB10C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73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D3956-B79E-4770-BABC-D3BD7397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7282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磁場が入った場合の崩壊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64357F-3067-463F-8B01-3017B64116FC}"/>
              </a:ext>
            </a:extLst>
          </p:cNvPr>
          <p:cNvSpPr txBox="1"/>
          <p:nvPr/>
        </p:nvSpPr>
        <p:spPr>
          <a:xfrm>
            <a:off x="277066" y="1419557"/>
            <a:ext cx="818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</a:t>
            </a:r>
            <a:r>
              <a:rPr lang="en-US" altLang="ja-JP" sz="2800" dirty="0"/>
              <a:t>γ</a:t>
            </a:r>
            <a:r>
              <a:rPr lang="ja-JP" altLang="en-US" sz="2800" dirty="0"/>
              <a:t>は</a:t>
            </a:r>
            <a:r>
              <a:rPr lang="en-US" altLang="ja-JP" sz="2800" dirty="0"/>
              <a:t>spin 1</a:t>
            </a:r>
            <a:r>
              <a:rPr lang="ja-JP" altLang="en-US" sz="2800" dirty="0"/>
              <a:t>を持つので、角運動量の保存から</a:t>
            </a:r>
            <a:endParaRPr lang="en-US" altLang="ja-JP" sz="2800" dirty="0"/>
          </a:p>
          <a:p>
            <a:r>
              <a:rPr lang="ja-JP" altLang="en-US" sz="2800" dirty="0"/>
              <a:t>　</a:t>
            </a:r>
            <a:r>
              <a:rPr lang="en-US" altLang="ja-JP" sz="2800" dirty="0"/>
              <a:t>o-Ps</a:t>
            </a:r>
            <a:r>
              <a:rPr lang="ja-JP" altLang="en-US" sz="2800" dirty="0"/>
              <a:t>の状態に応じて次のような崩壊分布を持つ</a:t>
            </a:r>
            <a:r>
              <a:rPr lang="en-US" altLang="ja-JP" sz="2800" dirty="0"/>
              <a:t>:</a:t>
            </a:r>
            <a:endParaRPr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5CA55C-063D-4496-9E76-8A3027A33696}"/>
                  </a:ext>
                </a:extLst>
              </p:cNvPr>
              <p:cNvSpPr txBox="1"/>
              <p:nvPr/>
            </p:nvSpPr>
            <p:spPr>
              <a:xfrm>
                <a:off x="921045" y="6254131"/>
                <a:ext cx="81838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dirty="0"/>
                  <a:t>（</a:t>
                </a:r>
                <a:r>
                  <a:rPr lang="en-US" altLang="ja-JP" sz="2800" dirty="0"/>
                  <a:t>p-Ps</a:t>
                </a:r>
                <a:r>
                  <a:rPr lang="ja-JP" altLang="en-US" sz="2800" dirty="0"/>
                  <a:t>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dirty="0" err="1"/>
                  <a:t>なの</a:t>
                </a:r>
                <a:r>
                  <a:rPr lang="ja-JP" altLang="en-US" sz="2800" dirty="0"/>
                  <a:t>で</a:t>
                </a:r>
                <a:r>
                  <a:rPr lang="en-US" altLang="ja-JP" sz="2800" dirty="0"/>
                  <a:t>γ</a:t>
                </a:r>
                <a:r>
                  <a:rPr lang="ja-JP" altLang="en-US" sz="2800" dirty="0" err="1"/>
                  <a:t>は等</a:t>
                </a:r>
                <a:r>
                  <a:rPr lang="ja-JP" altLang="en-US" sz="2800" dirty="0"/>
                  <a:t>方的に出る</a:t>
                </a:r>
                <a:r>
                  <a:rPr lang="en-US" altLang="ja-JP" sz="2800" dirty="0"/>
                  <a:t>.</a:t>
                </a:r>
                <a:r>
                  <a:rPr lang="ja-JP" altLang="en-US" sz="2800" dirty="0"/>
                  <a:t>）</a:t>
                </a: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D75CA55C-063D-4496-9E76-8A3027A33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5" y="6254131"/>
                <a:ext cx="8183855" cy="523220"/>
              </a:xfrm>
              <a:prstGeom prst="rect">
                <a:avLst/>
              </a:prstGeom>
              <a:blipFill>
                <a:blip r:embed="rId18"/>
                <a:stretch>
                  <a:fillRect l="-1489" t="-12791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B5C18EE-E94A-49F2-A995-5A4ED11F5D0E}"/>
              </a:ext>
            </a:extLst>
          </p:cNvPr>
          <p:cNvGrpSpPr/>
          <p:nvPr/>
        </p:nvGrpSpPr>
        <p:grpSpPr>
          <a:xfrm>
            <a:off x="800194" y="2378085"/>
            <a:ext cx="7270845" cy="3826147"/>
            <a:chOff x="800194" y="2378085"/>
            <a:chExt cx="7270845" cy="382614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940FEB78-55BE-4DBF-A83B-EF09E664BA93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>
              <a:off x="800194" y="2378085"/>
              <a:ext cx="7270845" cy="3826147"/>
              <a:chOff x="800194" y="2378085"/>
              <a:chExt cx="7270845" cy="3826147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1" name="インク 50">
                    <a:extLst>
                      <a:ext uri="{FF2B5EF4-FFF2-40B4-BE49-F238E27FC236}">
                        <a16:creationId xmlns:a16="http://schemas.microsoft.com/office/drawing/2014/main" id="{4E8855FF-9AA8-423F-835D-2FB47F805D2E}"/>
                      </a:ext>
                    </a:extLst>
                  </p14:cNvPr>
                  <p14:cNvContentPartPr/>
                  <p14:nvPr/>
                </p14:nvContentPartPr>
                <p14:xfrm>
                  <a:off x="2374191" y="2538816"/>
                  <a:ext cx="311760" cy="2971080"/>
                </p14:xfrm>
              </p:contentPart>
            </mc:Choice>
            <mc:Fallback xmlns="">
              <p:pic>
                <p:nvPicPr>
                  <p:cNvPr id="51" name="インク 50">
                    <a:extLst>
                      <a:ext uri="{FF2B5EF4-FFF2-40B4-BE49-F238E27FC236}">
                        <a16:creationId xmlns:a16="http://schemas.microsoft.com/office/drawing/2014/main" id="{4E8855FF-9AA8-423F-835D-2FB47F805D2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338233" y="2502820"/>
                    <a:ext cx="383317" cy="3042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インク 30">
                    <a:extLst>
                      <a:ext uri="{FF2B5EF4-FFF2-40B4-BE49-F238E27FC236}">
                        <a16:creationId xmlns:a16="http://schemas.microsoft.com/office/drawing/2014/main" id="{0BEE624A-C24C-4D5D-9434-CF834535EE31}"/>
                      </a:ext>
                    </a:extLst>
                  </p14:cNvPr>
                  <p14:cNvContentPartPr/>
                  <p14:nvPr/>
                </p14:nvContentPartPr>
                <p14:xfrm>
                  <a:off x="800194" y="3998449"/>
                  <a:ext cx="3391560" cy="499333"/>
                </p14:xfrm>
              </p:contentPart>
            </mc:Choice>
            <mc:Fallback xmlns="">
              <p:pic>
                <p:nvPicPr>
                  <p:cNvPr id="31" name="インク 30">
                    <a:extLst>
                      <a:ext uri="{FF2B5EF4-FFF2-40B4-BE49-F238E27FC236}">
                        <a16:creationId xmlns:a16="http://schemas.microsoft.com/office/drawing/2014/main" id="{0BEE624A-C24C-4D5D-9434-CF834535EE31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64198" y="3962448"/>
                    <a:ext cx="3463192" cy="5709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4" name="インク 43">
                    <a:extLst>
                      <a:ext uri="{FF2B5EF4-FFF2-40B4-BE49-F238E27FC236}">
                        <a16:creationId xmlns:a16="http://schemas.microsoft.com/office/drawing/2014/main" id="{3987A9A5-09C0-4E64-AB16-F7008C5AC25C}"/>
                      </a:ext>
                    </a:extLst>
                  </p14:cNvPr>
                  <p14:cNvContentPartPr/>
                  <p14:nvPr/>
                </p14:nvContentPartPr>
                <p14:xfrm>
                  <a:off x="822294" y="3412392"/>
                  <a:ext cx="389160" cy="351360"/>
                </p14:xfrm>
              </p:contentPart>
            </mc:Choice>
            <mc:Fallback xmlns="">
              <p:pic>
                <p:nvPicPr>
                  <p:cNvPr id="44" name="インク 43">
                    <a:extLst>
                      <a:ext uri="{FF2B5EF4-FFF2-40B4-BE49-F238E27FC236}">
                        <a16:creationId xmlns:a16="http://schemas.microsoft.com/office/drawing/2014/main" id="{3987A9A5-09C0-4E64-AB16-F7008C5AC25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86294" y="3376355"/>
                    <a:ext cx="460800" cy="4230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5" name="インク 44">
                    <a:extLst>
                      <a:ext uri="{FF2B5EF4-FFF2-40B4-BE49-F238E27FC236}">
                        <a16:creationId xmlns:a16="http://schemas.microsoft.com/office/drawing/2014/main" id="{C6CF2FA5-17B9-4D1E-88FE-166F0A53C88B}"/>
                      </a:ext>
                    </a:extLst>
                  </p14:cNvPr>
                  <p14:cNvContentPartPr/>
                  <p14:nvPr/>
                </p14:nvContentPartPr>
                <p14:xfrm>
                  <a:off x="2828396" y="2403992"/>
                  <a:ext cx="288720" cy="431280"/>
                </p14:xfrm>
              </p:contentPart>
            </mc:Choice>
            <mc:Fallback xmlns="">
              <p:pic>
                <p:nvPicPr>
                  <p:cNvPr id="45" name="インク 44">
                    <a:extLst>
                      <a:ext uri="{FF2B5EF4-FFF2-40B4-BE49-F238E27FC236}">
                        <a16:creationId xmlns:a16="http://schemas.microsoft.com/office/drawing/2014/main" id="{C6CF2FA5-17B9-4D1E-88FE-166F0A53C88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792396" y="2367962"/>
                    <a:ext cx="360360" cy="50298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567C5CB3-2117-481F-A3D5-FD7138CA68D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7403" y="5740936"/>
                <a:ext cx="894893" cy="463296"/>
              </a:xfrm>
              <a:prstGeom prst="rect">
                <a:avLst/>
              </a:prstGeom>
              <a:noFill/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0" name="インク 19">
                    <a:extLst>
                      <a:ext uri="{FF2B5EF4-FFF2-40B4-BE49-F238E27FC236}">
                        <a16:creationId xmlns:a16="http://schemas.microsoft.com/office/drawing/2014/main" id="{C7A9EA69-F879-43AA-ABF6-941DBBA99240}"/>
                      </a:ext>
                    </a:extLst>
                  </p14:cNvPr>
                  <p14:cNvContentPartPr/>
                  <p14:nvPr/>
                </p14:nvContentPartPr>
                <p14:xfrm>
                  <a:off x="4679119" y="2378085"/>
                  <a:ext cx="3391920" cy="3105904"/>
                </p14:xfrm>
              </p:contentPart>
            </mc:Choice>
            <mc:Fallback xmlns="">
              <p:pic>
                <p:nvPicPr>
                  <p:cNvPr id="20" name="インク 19">
                    <a:extLst>
                      <a:ext uri="{FF2B5EF4-FFF2-40B4-BE49-F238E27FC236}">
                        <a16:creationId xmlns:a16="http://schemas.microsoft.com/office/drawing/2014/main" id="{C7A9EA69-F879-43AA-ABF6-941DBBA9924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643119" y="2342087"/>
                    <a:ext cx="3463560" cy="3177540"/>
                  </a:xfrm>
                  <a:prstGeom prst="rect">
                    <a:avLst/>
                  </a:prstGeom>
                </p:spPr>
              </p:pic>
            </mc:Fallback>
          </mc:AlternateContent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ECC0AE3-3055-4E98-9795-09151A3BC03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793" y="5735361"/>
                <a:ext cx="1080362" cy="404831"/>
              </a:xfrm>
              <a:prstGeom prst="rect">
                <a:avLst/>
              </a:prstGeom>
              <a:noFill/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" name="インク 14">
                  <a:extLst>
                    <a:ext uri="{FF2B5EF4-FFF2-40B4-BE49-F238E27FC236}">
                      <a16:creationId xmlns:a16="http://schemas.microsoft.com/office/drawing/2014/main" id="{23AAA8D2-B8EF-4E2F-BC56-688B648A2570}"/>
                    </a:ext>
                  </a:extLst>
                </p14:cNvPr>
                <p14:cNvContentPartPr/>
                <p14:nvPr/>
              </p14:nvContentPartPr>
              <p14:xfrm>
                <a:off x="1229378" y="4627167"/>
                <a:ext cx="311400" cy="485280"/>
              </p14:xfrm>
            </p:contentPart>
          </mc:Choice>
          <mc:Fallback xmlns="">
            <p:pic>
              <p:nvPicPr>
                <p:cNvPr id="15" name="インク 14">
                  <a:extLst>
                    <a:ext uri="{FF2B5EF4-FFF2-40B4-BE49-F238E27FC236}">
                      <a16:creationId xmlns:a16="http://schemas.microsoft.com/office/drawing/2014/main" id="{23AAA8D2-B8EF-4E2F-BC56-688B648A257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93420" y="4591167"/>
                  <a:ext cx="382957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インク 32">
                  <a:extLst>
                    <a:ext uri="{FF2B5EF4-FFF2-40B4-BE49-F238E27FC236}">
                      <a16:creationId xmlns:a16="http://schemas.microsoft.com/office/drawing/2014/main" id="{F006EA59-B76C-4A5F-8A13-D3F998E9D97D}"/>
                    </a:ext>
                  </a:extLst>
                </p14:cNvPr>
                <p14:cNvContentPartPr/>
                <p14:nvPr/>
              </p14:nvContentPartPr>
              <p14:xfrm>
                <a:off x="5115672" y="4623074"/>
                <a:ext cx="311400" cy="485280"/>
              </p14:xfrm>
            </p:contentPart>
          </mc:Choice>
          <mc:Fallback xmlns="">
            <p:pic>
              <p:nvPicPr>
                <p:cNvPr id="33" name="インク 32">
                  <a:extLst>
                    <a:ext uri="{FF2B5EF4-FFF2-40B4-BE49-F238E27FC236}">
                      <a16:creationId xmlns:a16="http://schemas.microsoft.com/office/drawing/2014/main" id="{F006EA59-B76C-4A5F-8A13-D3F998E9D97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079714" y="4587074"/>
                  <a:ext cx="382957" cy="55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CA2C171-9F42-407E-B796-622FA048A2EB}"/>
              </a:ext>
            </a:extLst>
          </p:cNvPr>
          <p:cNvGrpSpPr/>
          <p:nvPr/>
        </p:nvGrpSpPr>
        <p:grpSpPr>
          <a:xfrm rot="2700000">
            <a:off x="1695260" y="3326216"/>
            <a:ext cx="1668542" cy="1668542"/>
            <a:chOff x="5188842" y="3077771"/>
            <a:chExt cx="1668542" cy="1668542"/>
          </a:xfrm>
        </p:grpSpPr>
        <p:sp>
          <p:nvSpPr>
            <p:cNvPr id="16" name="涙形 15">
              <a:extLst>
                <a:ext uri="{FF2B5EF4-FFF2-40B4-BE49-F238E27FC236}">
                  <a16:creationId xmlns:a16="http://schemas.microsoft.com/office/drawing/2014/main" id="{CA2B6A5F-0A90-477B-A155-9625DD6D3B0E}"/>
                </a:ext>
              </a:extLst>
            </p:cNvPr>
            <p:cNvSpPr/>
            <p:nvPr/>
          </p:nvSpPr>
          <p:spPr>
            <a:xfrm>
              <a:off x="5188842" y="3912042"/>
              <a:ext cx="834271" cy="834271"/>
            </a:xfrm>
            <a:prstGeom prst="teardrop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涙形 16">
              <a:extLst>
                <a:ext uri="{FF2B5EF4-FFF2-40B4-BE49-F238E27FC236}">
                  <a16:creationId xmlns:a16="http://schemas.microsoft.com/office/drawing/2014/main" id="{327DF008-9C88-47B9-A273-AC6D8AB9EA35}"/>
                </a:ext>
              </a:extLst>
            </p:cNvPr>
            <p:cNvSpPr/>
            <p:nvPr/>
          </p:nvSpPr>
          <p:spPr>
            <a:xfrm rot="10800000">
              <a:off x="6023113" y="3077771"/>
              <a:ext cx="834271" cy="834271"/>
            </a:xfrm>
            <a:prstGeom prst="teardrop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E9BC3793-ACE2-423E-B110-18C67CFC7500}"/>
              </a:ext>
            </a:extLst>
          </p:cNvPr>
          <p:cNvGrpSpPr/>
          <p:nvPr/>
        </p:nvGrpSpPr>
        <p:grpSpPr>
          <a:xfrm rot="18900000">
            <a:off x="5559591" y="3298531"/>
            <a:ext cx="1668542" cy="1668542"/>
            <a:chOff x="5188842" y="3077771"/>
            <a:chExt cx="1668542" cy="1668542"/>
          </a:xfrm>
        </p:grpSpPr>
        <p:sp>
          <p:nvSpPr>
            <p:cNvPr id="81" name="涙形 80">
              <a:extLst>
                <a:ext uri="{FF2B5EF4-FFF2-40B4-BE49-F238E27FC236}">
                  <a16:creationId xmlns:a16="http://schemas.microsoft.com/office/drawing/2014/main" id="{AFF021EF-B1F2-4BD6-8556-40CD3C97100E}"/>
                </a:ext>
              </a:extLst>
            </p:cNvPr>
            <p:cNvSpPr/>
            <p:nvPr/>
          </p:nvSpPr>
          <p:spPr>
            <a:xfrm>
              <a:off x="5188842" y="3912042"/>
              <a:ext cx="834271" cy="834271"/>
            </a:xfrm>
            <a:prstGeom prst="teardrop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涙形 81">
              <a:extLst>
                <a:ext uri="{FF2B5EF4-FFF2-40B4-BE49-F238E27FC236}">
                  <a16:creationId xmlns:a16="http://schemas.microsoft.com/office/drawing/2014/main" id="{EF0589F8-E7AD-4B81-A9C0-C490C1FACCC3}"/>
                </a:ext>
              </a:extLst>
            </p:cNvPr>
            <p:cNvSpPr/>
            <p:nvPr/>
          </p:nvSpPr>
          <p:spPr>
            <a:xfrm rot="10800000">
              <a:off x="6023113" y="3077771"/>
              <a:ext cx="834271" cy="834271"/>
            </a:xfrm>
            <a:prstGeom prst="teardrop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6BCF1A-77F7-4C53-8924-F3E18769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01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7D3956-B79E-4770-BABC-D3BD7397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磁場が入った場合の崩壊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64357F-3067-463F-8B01-3017B64116FC}"/>
              </a:ext>
            </a:extLst>
          </p:cNvPr>
          <p:cNvSpPr txBox="1"/>
          <p:nvPr/>
        </p:nvSpPr>
        <p:spPr>
          <a:xfrm>
            <a:off x="277066" y="1489190"/>
            <a:ext cx="818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・加えて</a:t>
            </a:r>
            <a:r>
              <a:rPr lang="en-US" altLang="ja-JP" sz="2800" dirty="0"/>
              <a:t>o-Ps</a:t>
            </a:r>
            <a:r>
              <a:rPr lang="ja-JP" altLang="en-US" sz="2800" dirty="0"/>
              <a:t>の</a:t>
            </a:r>
            <a:r>
              <a:rPr lang="en-US" altLang="ja-JP" sz="2800" dirty="0" err="1"/>
              <a:t>P.Parity</a:t>
            </a:r>
            <a:r>
              <a:rPr lang="ja-JP" altLang="en-US" sz="2800" dirty="0"/>
              <a:t>は</a:t>
            </a:r>
            <a:r>
              <a:rPr lang="en-US" altLang="ja-JP" sz="2800" dirty="0"/>
              <a:t>-1</a:t>
            </a:r>
            <a:r>
              <a:rPr lang="ja-JP" altLang="en-US" sz="2800" dirty="0"/>
              <a:t>なので、</a:t>
            </a:r>
            <a:endParaRPr lang="en-US" altLang="ja-JP" sz="2800" dirty="0"/>
          </a:p>
          <a:p>
            <a:r>
              <a:rPr lang="ja-JP" altLang="en-US" sz="2800" dirty="0"/>
              <a:t>　反対方向に出る</a:t>
            </a:r>
            <a:r>
              <a:rPr lang="en-US" altLang="ja-JP" sz="2800" dirty="0"/>
              <a:t>γ</a:t>
            </a:r>
            <a:r>
              <a:rPr lang="ja-JP" altLang="en-US" sz="2800" dirty="0"/>
              <a:t>の位相は符号が逆転する</a:t>
            </a:r>
            <a:r>
              <a:rPr lang="en-US" altLang="ja-JP" sz="2800" dirty="0"/>
              <a:t>.</a:t>
            </a:r>
            <a:endParaRPr lang="ja-JP" alt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1" name="インク 50">
                <a:extLst>
                  <a:ext uri="{FF2B5EF4-FFF2-40B4-BE49-F238E27FC236}">
                    <a16:creationId xmlns:a16="http://schemas.microsoft.com/office/drawing/2014/main" id="{4E8855FF-9AA8-423F-835D-2FB47F805D2E}"/>
                  </a:ext>
                </a:extLst>
              </p14:cNvPr>
              <p14:cNvContentPartPr/>
              <p14:nvPr/>
            </p14:nvContentPartPr>
            <p14:xfrm>
              <a:off x="1978198" y="2893417"/>
              <a:ext cx="345494" cy="3292569"/>
            </p14:xfrm>
          </p:contentPart>
        </mc:Choice>
        <mc:Fallback xmlns="">
          <p:pic>
            <p:nvPicPr>
              <p:cNvPr id="51" name="インク 50">
                <a:extLst>
                  <a:ext uri="{FF2B5EF4-FFF2-40B4-BE49-F238E27FC236}">
                    <a16:creationId xmlns:a16="http://schemas.microsoft.com/office/drawing/2014/main" id="{4E8855FF-9AA8-423F-835D-2FB47F805D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2209" y="2857421"/>
                <a:ext cx="417112" cy="33642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インク 30">
                <a:extLst>
                  <a:ext uri="{FF2B5EF4-FFF2-40B4-BE49-F238E27FC236}">
                    <a16:creationId xmlns:a16="http://schemas.microsoft.com/office/drawing/2014/main" id="{0BEE624A-C24C-4D5D-9434-CF834535EE31}"/>
                  </a:ext>
                </a:extLst>
              </p14:cNvPr>
              <p14:cNvContentPartPr/>
              <p14:nvPr/>
            </p14:nvContentPartPr>
            <p14:xfrm>
              <a:off x="233885" y="4510992"/>
              <a:ext cx="3758883" cy="345852"/>
            </p14:xfrm>
          </p:contentPart>
        </mc:Choice>
        <mc:Fallback xmlns="">
          <p:pic>
            <p:nvPicPr>
              <p:cNvPr id="31" name="インク 30">
                <a:extLst>
                  <a:ext uri="{FF2B5EF4-FFF2-40B4-BE49-F238E27FC236}">
                    <a16:creationId xmlns:a16="http://schemas.microsoft.com/office/drawing/2014/main" id="{0BEE624A-C24C-4D5D-9434-CF834535EE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884" y="4474966"/>
                <a:ext cx="3830525" cy="417544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CA2C171-9F42-407E-B796-622FA048A2EB}"/>
              </a:ext>
            </a:extLst>
          </p:cNvPr>
          <p:cNvGrpSpPr/>
          <p:nvPr/>
        </p:nvGrpSpPr>
        <p:grpSpPr>
          <a:xfrm rot="2700000">
            <a:off x="1225803" y="3766019"/>
            <a:ext cx="1849088" cy="1849088"/>
            <a:chOff x="5188842" y="3077771"/>
            <a:chExt cx="1668542" cy="1668542"/>
          </a:xfrm>
        </p:grpSpPr>
        <p:sp>
          <p:nvSpPr>
            <p:cNvPr id="16" name="涙形 15">
              <a:extLst>
                <a:ext uri="{FF2B5EF4-FFF2-40B4-BE49-F238E27FC236}">
                  <a16:creationId xmlns:a16="http://schemas.microsoft.com/office/drawing/2014/main" id="{CA2B6A5F-0A90-477B-A155-9625DD6D3B0E}"/>
                </a:ext>
              </a:extLst>
            </p:cNvPr>
            <p:cNvSpPr/>
            <p:nvPr/>
          </p:nvSpPr>
          <p:spPr>
            <a:xfrm>
              <a:off x="5188842" y="3912042"/>
              <a:ext cx="834271" cy="834271"/>
            </a:xfrm>
            <a:prstGeom prst="teardrop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涙形 16">
              <a:extLst>
                <a:ext uri="{FF2B5EF4-FFF2-40B4-BE49-F238E27FC236}">
                  <a16:creationId xmlns:a16="http://schemas.microsoft.com/office/drawing/2014/main" id="{327DF008-9C88-47B9-A273-AC6D8AB9EA35}"/>
                </a:ext>
              </a:extLst>
            </p:cNvPr>
            <p:cNvSpPr/>
            <p:nvPr/>
          </p:nvSpPr>
          <p:spPr>
            <a:xfrm rot="10800000">
              <a:off x="6023113" y="3077771"/>
              <a:ext cx="834271" cy="834271"/>
            </a:xfrm>
            <a:prstGeom prst="teardrop">
              <a:avLst/>
            </a:prstGeom>
            <a:solidFill>
              <a:srgbClr val="0846D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インク 43">
                <a:extLst>
                  <a:ext uri="{FF2B5EF4-FFF2-40B4-BE49-F238E27FC236}">
                    <a16:creationId xmlns:a16="http://schemas.microsoft.com/office/drawing/2014/main" id="{3987A9A5-09C0-4E64-AB16-F7008C5AC25C}"/>
                  </a:ext>
                </a:extLst>
              </p14:cNvPr>
              <p14:cNvContentPartPr/>
              <p14:nvPr/>
            </p14:nvContentPartPr>
            <p14:xfrm>
              <a:off x="258377" y="3861520"/>
              <a:ext cx="431269" cy="389379"/>
            </p14:xfrm>
          </p:contentPart>
        </mc:Choice>
        <mc:Fallback xmlns="">
          <p:pic>
            <p:nvPicPr>
              <p:cNvPr id="44" name="インク 43">
                <a:extLst>
                  <a:ext uri="{FF2B5EF4-FFF2-40B4-BE49-F238E27FC236}">
                    <a16:creationId xmlns:a16="http://schemas.microsoft.com/office/drawing/2014/main" id="{3987A9A5-09C0-4E64-AB16-F7008C5AC25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348" y="3825860"/>
                <a:ext cx="502967" cy="461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インク 44">
                <a:extLst>
                  <a:ext uri="{FF2B5EF4-FFF2-40B4-BE49-F238E27FC236}">
                    <a16:creationId xmlns:a16="http://schemas.microsoft.com/office/drawing/2014/main" id="{C6CF2FA5-17B9-4D1E-88FE-166F0A53C88B}"/>
                  </a:ext>
                </a:extLst>
              </p14:cNvPr>
              <p14:cNvContentPartPr/>
              <p14:nvPr/>
            </p14:nvContentPartPr>
            <p14:xfrm>
              <a:off x="2481551" y="2744004"/>
              <a:ext cx="319961" cy="477947"/>
            </p14:xfrm>
          </p:contentPart>
        </mc:Choice>
        <mc:Fallback xmlns="">
          <p:pic>
            <p:nvPicPr>
              <p:cNvPr id="45" name="インク 44">
                <a:extLst>
                  <a:ext uri="{FF2B5EF4-FFF2-40B4-BE49-F238E27FC236}">
                    <a16:creationId xmlns:a16="http://schemas.microsoft.com/office/drawing/2014/main" id="{C6CF2FA5-17B9-4D1E-88FE-166F0A53C8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45880" y="2708347"/>
                <a:ext cx="391664" cy="549621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E9BC3793-ACE2-423E-B110-18C67CFC7500}"/>
              </a:ext>
            </a:extLst>
          </p:cNvPr>
          <p:cNvGrpSpPr/>
          <p:nvPr/>
        </p:nvGrpSpPr>
        <p:grpSpPr>
          <a:xfrm rot="18900000">
            <a:off x="1223799" y="3752880"/>
            <a:ext cx="1849088" cy="1849088"/>
            <a:chOff x="5188842" y="3077771"/>
            <a:chExt cx="1668542" cy="1668542"/>
          </a:xfrm>
        </p:grpSpPr>
        <p:sp>
          <p:nvSpPr>
            <p:cNvPr id="81" name="涙形 80">
              <a:extLst>
                <a:ext uri="{FF2B5EF4-FFF2-40B4-BE49-F238E27FC236}">
                  <a16:creationId xmlns:a16="http://schemas.microsoft.com/office/drawing/2014/main" id="{AFF021EF-B1F2-4BD6-8556-40CD3C97100E}"/>
                </a:ext>
              </a:extLst>
            </p:cNvPr>
            <p:cNvSpPr/>
            <p:nvPr/>
          </p:nvSpPr>
          <p:spPr>
            <a:xfrm>
              <a:off x="5188842" y="3912042"/>
              <a:ext cx="834271" cy="834271"/>
            </a:xfrm>
            <a:prstGeom prst="teardrop">
              <a:avLst/>
            </a:prstGeom>
            <a:solidFill>
              <a:srgbClr val="0846D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涙形 81">
              <a:extLst>
                <a:ext uri="{FF2B5EF4-FFF2-40B4-BE49-F238E27FC236}">
                  <a16:creationId xmlns:a16="http://schemas.microsoft.com/office/drawing/2014/main" id="{EF0589F8-E7AD-4B81-A9C0-C490C1FACCC3}"/>
                </a:ext>
              </a:extLst>
            </p:cNvPr>
            <p:cNvSpPr/>
            <p:nvPr/>
          </p:nvSpPr>
          <p:spPr>
            <a:xfrm rot="10800000">
              <a:off x="6023113" y="3077771"/>
              <a:ext cx="834271" cy="834271"/>
            </a:xfrm>
            <a:prstGeom prst="teardrop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146FADC-6258-4ED7-944C-E5F3790738EB}"/>
              </a:ext>
            </a:extLst>
          </p:cNvPr>
          <p:cNvGrpSpPr/>
          <p:nvPr/>
        </p:nvGrpSpPr>
        <p:grpSpPr>
          <a:xfrm>
            <a:off x="5209713" y="2744004"/>
            <a:ext cx="3758883" cy="3441982"/>
            <a:chOff x="5151234" y="2790001"/>
            <a:chExt cx="3758883" cy="3441982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F0F45DDF-F52C-4821-90AE-975771182423}"/>
                </a:ext>
              </a:extLst>
            </p:cNvPr>
            <p:cNvGrpSpPr/>
            <p:nvPr/>
          </p:nvGrpSpPr>
          <p:grpSpPr>
            <a:xfrm>
              <a:off x="5151234" y="2790001"/>
              <a:ext cx="3758883" cy="3441982"/>
              <a:chOff x="462738" y="2730218"/>
              <a:chExt cx="2766240" cy="25330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" name="インク 21">
                    <a:extLst>
                      <a:ext uri="{FF2B5EF4-FFF2-40B4-BE49-F238E27FC236}">
                        <a16:creationId xmlns:a16="http://schemas.microsoft.com/office/drawing/2014/main" id="{9667875F-B26C-4D5B-99A3-853BA741C322}"/>
                      </a:ext>
                    </a:extLst>
                  </p14:cNvPr>
                  <p14:cNvContentPartPr/>
                  <p14:nvPr/>
                </p14:nvContentPartPr>
                <p14:xfrm>
                  <a:off x="1746414" y="2840174"/>
                  <a:ext cx="254256" cy="2423070"/>
                </p14:xfrm>
              </p:contentPart>
            </mc:Choice>
            <mc:Fallback xmlns="">
              <p:pic>
                <p:nvPicPr>
                  <p:cNvPr id="22" name="インク 21">
                    <a:extLst>
                      <a:ext uri="{FF2B5EF4-FFF2-40B4-BE49-F238E27FC236}">
                        <a16:creationId xmlns:a16="http://schemas.microsoft.com/office/drawing/2014/main" id="{9667875F-B26C-4D5B-99A3-853BA741C32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719929" y="2813684"/>
                    <a:ext cx="306961" cy="24757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3" name="インク 22">
                    <a:extLst>
                      <a:ext uri="{FF2B5EF4-FFF2-40B4-BE49-F238E27FC236}">
                        <a16:creationId xmlns:a16="http://schemas.microsoft.com/office/drawing/2014/main" id="{E7496A97-A044-45CD-A732-3ED06DFB4BF3}"/>
                      </a:ext>
                    </a:extLst>
                  </p14:cNvPr>
                  <p14:cNvContentPartPr/>
                  <p14:nvPr/>
                </p14:nvContentPartPr>
                <p14:xfrm>
                  <a:off x="462738" y="4030581"/>
                  <a:ext cx="2766240" cy="254520"/>
                </p14:xfrm>
              </p:contentPart>
            </mc:Choice>
            <mc:Fallback xmlns="">
              <p:pic>
                <p:nvPicPr>
                  <p:cNvPr id="23" name="インク 22">
                    <a:extLst>
                      <a:ext uri="{FF2B5EF4-FFF2-40B4-BE49-F238E27FC236}">
                        <a16:creationId xmlns:a16="http://schemas.microsoft.com/office/drawing/2014/main" id="{E7496A97-A044-45CD-A732-3ED06DFB4BF3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36244" y="4004068"/>
                    <a:ext cx="2818963" cy="30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5" name="インク 24">
                    <a:extLst>
                      <a:ext uri="{FF2B5EF4-FFF2-40B4-BE49-F238E27FC236}">
                        <a16:creationId xmlns:a16="http://schemas.microsoft.com/office/drawing/2014/main" id="{848C767A-8173-4C70-9313-5538483A615A}"/>
                      </a:ext>
                    </a:extLst>
                  </p14:cNvPr>
                  <p14:cNvContentPartPr/>
                  <p14:nvPr/>
                </p14:nvContentPartPr>
                <p14:xfrm>
                  <a:off x="480762" y="3552621"/>
                  <a:ext cx="317380" cy="286552"/>
                </p14:xfrm>
              </p:contentPart>
            </mc:Choice>
            <mc:Fallback xmlns="">
              <p:pic>
                <p:nvPicPr>
                  <p:cNvPr id="25" name="インク 24">
                    <a:extLst>
                      <a:ext uri="{FF2B5EF4-FFF2-40B4-BE49-F238E27FC236}">
                        <a16:creationId xmlns:a16="http://schemas.microsoft.com/office/drawing/2014/main" id="{848C767A-8173-4C70-9313-5538483A615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54247" y="3526378"/>
                    <a:ext cx="370144" cy="3393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インク 25">
                    <a:extLst>
                      <a:ext uri="{FF2B5EF4-FFF2-40B4-BE49-F238E27FC236}">
                        <a16:creationId xmlns:a16="http://schemas.microsoft.com/office/drawing/2014/main" id="{E2F2715C-7110-4ACF-A3A7-CA522AD29178}"/>
                      </a:ext>
                    </a:extLst>
                  </p14:cNvPr>
                  <p14:cNvContentPartPr/>
                  <p14:nvPr/>
                </p14:nvContentPartPr>
                <p14:xfrm>
                  <a:off x="2116842" y="2730218"/>
                  <a:ext cx="235466" cy="351731"/>
                </p14:xfrm>
              </p:contentPart>
            </mc:Choice>
            <mc:Fallback xmlns="">
              <p:pic>
                <p:nvPicPr>
                  <p:cNvPr id="26" name="インク 25">
                    <a:extLst>
                      <a:ext uri="{FF2B5EF4-FFF2-40B4-BE49-F238E27FC236}">
                        <a16:creationId xmlns:a16="http://schemas.microsoft.com/office/drawing/2014/main" id="{E2F2715C-7110-4ACF-A3A7-CA522AD2917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090591" y="2703977"/>
                    <a:ext cx="288234" cy="4044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10E4255F-BD73-4262-8815-D272E9AD810B}"/>
                </a:ext>
              </a:extLst>
            </p:cNvPr>
            <p:cNvGrpSpPr/>
            <p:nvPr/>
          </p:nvGrpSpPr>
          <p:grpSpPr>
            <a:xfrm>
              <a:off x="6143750" y="3811959"/>
              <a:ext cx="1849088" cy="1849088"/>
              <a:chOff x="5188842" y="3077771"/>
              <a:chExt cx="1668542" cy="1668542"/>
            </a:xfrm>
          </p:grpSpPr>
          <p:sp>
            <p:nvSpPr>
              <p:cNvPr id="34" name="涙形 33">
                <a:extLst>
                  <a:ext uri="{FF2B5EF4-FFF2-40B4-BE49-F238E27FC236}">
                    <a16:creationId xmlns:a16="http://schemas.microsoft.com/office/drawing/2014/main" id="{E5486E0D-4486-472A-8821-82B66B0F7E62}"/>
                  </a:ext>
                </a:extLst>
              </p:cNvPr>
              <p:cNvSpPr/>
              <p:nvPr/>
            </p:nvSpPr>
            <p:spPr>
              <a:xfrm>
                <a:off x="5188842" y="3912042"/>
                <a:ext cx="834271" cy="834271"/>
              </a:xfrm>
              <a:prstGeom prst="teardrop">
                <a:avLst/>
              </a:prstGeom>
              <a:solidFill>
                <a:srgbClr val="0846D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5" name="涙形 34">
                <a:extLst>
                  <a:ext uri="{FF2B5EF4-FFF2-40B4-BE49-F238E27FC236}">
                    <a16:creationId xmlns:a16="http://schemas.microsoft.com/office/drawing/2014/main" id="{37A7457E-32A4-402B-8DC4-7C28ECB767B7}"/>
                  </a:ext>
                </a:extLst>
              </p:cNvPr>
              <p:cNvSpPr/>
              <p:nvPr/>
            </p:nvSpPr>
            <p:spPr>
              <a:xfrm rot="10800000">
                <a:off x="6023113" y="3077771"/>
                <a:ext cx="834271" cy="834271"/>
              </a:xfrm>
              <a:prstGeom prst="teardrop">
                <a:avLst/>
              </a:prstGeom>
              <a:solidFill>
                <a:srgbClr val="0846D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7711D20F-983C-425D-BD6C-9FD266A96301}"/>
                </a:ext>
              </a:extLst>
            </p:cNvPr>
            <p:cNvGrpSpPr/>
            <p:nvPr/>
          </p:nvGrpSpPr>
          <p:grpSpPr>
            <a:xfrm rot="5400000">
              <a:off x="6143749" y="3811958"/>
              <a:ext cx="1849088" cy="1849088"/>
              <a:chOff x="5188842" y="3077771"/>
              <a:chExt cx="1668542" cy="1668542"/>
            </a:xfrm>
          </p:grpSpPr>
          <p:sp>
            <p:nvSpPr>
              <p:cNvPr id="38" name="涙形 37">
                <a:extLst>
                  <a:ext uri="{FF2B5EF4-FFF2-40B4-BE49-F238E27FC236}">
                    <a16:creationId xmlns:a16="http://schemas.microsoft.com/office/drawing/2014/main" id="{500AD66C-7D62-43BB-AB0D-4A0D9C8A9EDE}"/>
                  </a:ext>
                </a:extLst>
              </p:cNvPr>
              <p:cNvSpPr/>
              <p:nvPr/>
            </p:nvSpPr>
            <p:spPr>
              <a:xfrm>
                <a:off x="5188842" y="3912042"/>
                <a:ext cx="834271" cy="834271"/>
              </a:xfrm>
              <a:prstGeom prst="teardrop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9" name="涙形 38">
                <a:extLst>
                  <a:ext uri="{FF2B5EF4-FFF2-40B4-BE49-F238E27FC236}">
                    <a16:creationId xmlns:a16="http://schemas.microsoft.com/office/drawing/2014/main" id="{35075E3F-F82C-44E3-9512-B23A5524945F}"/>
                  </a:ext>
                </a:extLst>
              </p:cNvPr>
              <p:cNvSpPr/>
              <p:nvPr/>
            </p:nvSpPr>
            <p:spPr>
              <a:xfrm rot="10800000">
                <a:off x="6023113" y="3077771"/>
                <a:ext cx="834271" cy="834271"/>
              </a:xfrm>
              <a:prstGeom prst="teardrop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E734D2-D89D-4EBF-ACE9-B87209522BF6}"/>
              </a:ext>
            </a:extLst>
          </p:cNvPr>
          <p:cNvSpPr txBox="1"/>
          <p:nvPr/>
        </p:nvSpPr>
        <p:spPr>
          <a:xfrm>
            <a:off x="4018292" y="3991473"/>
            <a:ext cx="101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dirty="0"/>
              <a:t>⇒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991228-526B-4EE5-87CB-8F4EBD000908}"/>
              </a:ext>
            </a:extLst>
          </p:cNvPr>
          <p:cNvSpPr txBox="1"/>
          <p:nvPr/>
        </p:nvSpPr>
        <p:spPr>
          <a:xfrm>
            <a:off x="3522700" y="5145902"/>
            <a:ext cx="240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かけ合わせる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5BCE7A2-25F4-48CF-82D8-23C379BDED0F}"/>
              </a:ext>
            </a:extLst>
          </p:cNvPr>
          <p:cNvSpPr txBox="1"/>
          <p:nvPr/>
        </p:nvSpPr>
        <p:spPr>
          <a:xfrm>
            <a:off x="1055134" y="6255269"/>
            <a:ext cx="2402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γ</a:t>
            </a:r>
            <a:r>
              <a:rPr kumimoji="1" lang="ja-JP" altLang="en-US" sz="2800" b="1" dirty="0"/>
              <a:t>の放出分布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E84005C-18F3-48DD-A0E3-16BD22F324CF}"/>
              </a:ext>
            </a:extLst>
          </p:cNvPr>
          <p:cNvSpPr txBox="1"/>
          <p:nvPr/>
        </p:nvSpPr>
        <p:spPr>
          <a:xfrm>
            <a:off x="6112634" y="6268645"/>
            <a:ext cx="2532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γ</a:t>
            </a:r>
            <a:r>
              <a:rPr kumimoji="1" lang="ja-JP" altLang="en-US" sz="2800" b="1" dirty="0"/>
              <a:t>の干渉の分布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2E4E19B-EA32-4D4E-932A-44196BA1C713}"/>
              </a:ext>
            </a:extLst>
          </p:cNvPr>
          <p:cNvGrpSpPr/>
          <p:nvPr/>
        </p:nvGrpSpPr>
        <p:grpSpPr>
          <a:xfrm rot="13500000">
            <a:off x="7385614" y="858941"/>
            <a:ext cx="1238680" cy="1238680"/>
            <a:chOff x="5188842" y="3077771"/>
            <a:chExt cx="1668542" cy="1668542"/>
          </a:xfrm>
        </p:grpSpPr>
        <p:sp>
          <p:nvSpPr>
            <p:cNvPr id="32" name="涙形 31">
              <a:extLst>
                <a:ext uri="{FF2B5EF4-FFF2-40B4-BE49-F238E27FC236}">
                  <a16:creationId xmlns:a16="http://schemas.microsoft.com/office/drawing/2014/main" id="{8EABCFFE-5315-42BD-9116-DE84C65B5045}"/>
                </a:ext>
              </a:extLst>
            </p:cNvPr>
            <p:cNvSpPr/>
            <p:nvPr/>
          </p:nvSpPr>
          <p:spPr>
            <a:xfrm>
              <a:off x="5188842" y="3912042"/>
              <a:ext cx="834271" cy="834271"/>
            </a:xfrm>
            <a:prstGeom prst="teardrop">
              <a:avLst/>
            </a:prstGeom>
            <a:solidFill>
              <a:srgbClr val="0846D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涙形 35">
              <a:extLst>
                <a:ext uri="{FF2B5EF4-FFF2-40B4-BE49-F238E27FC236}">
                  <a16:creationId xmlns:a16="http://schemas.microsoft.com/office/drawing/2014/main" id="{472F3270-F7A2-4897-AE8B-665AF4FA8359}"/>
                </a:ext>
              </a:extLst>
            </p:cNvPr>
            <p:cNvSpPr/>
            <p:nvPr/>
          </p:nvSpPr>
          <p:spPr>
            <a:xfrm rot="10800000">
              <a:off x="6023113" y="3077771"/>
              <a:ext cx="834271" cy="834271"/>
            </a:xfrm>
            <a:prstGeom prst="teardrop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D73E880-867D-41A1-8FA3-72B22135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28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C19CE6-CA71-408E-8CF4-76E34E1F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416"/>
            <a:ext cx="7886700" cy="1325563"/>
          </a:xfrm>
        </p:spPr>
        <p:txBody>
          <a:bodyPr/>
          <a:lstStyle/>
          <a:p>
            <a:r>
              <a:rPr kumimoji="1" lang="ja-JP" altLang="en-US" dirty="0"/>
              <a:t>量子振動の見える角度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C1CF2CCE-13D2-4301-86B3-C50D65E3C895}"/>
                  </a:ext>
                </a:extLst>
              </p14:cNvPr>
              <p14:cNvContentPartPr/>
              <p14:nvPr/>
            </p14:nvContentPartPr>
            <p14:xfrm rot="19267888">
              <a:off x="929317" y="1616830"/>
              <a:ext cx="690134" cy="761396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C1CF2CCE-13D2-4301-86B3-C50D65E3C89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9267888">
                <a:off x="893316" y="1580864"/>
                <a:ext cx="761775" cy="832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1AB14F64-2A87-4CF4-A161-33E53611A4DC}"/>
                  </a:ext>
                </a:extLst>
              </p14:cNvPr>
              <p14:cNvContentPartPr/>
              <p14:nvPr/>
            </p14:nvContentPartPr>
            <p14:xfrm rot="2193219">
              <a:off x="3367955" y="1624705"/>
              <a:ext cx="690134" cy="761396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1AB14F64-2A87-4CF4-A161-33E53611A4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 rot="2193219">
                <a:off x="3331954" y="1588739"/>
                <a:ext cx="761775" cy="832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4027DCD2-6D53-4995-AC93-3C7D53741F5E}"/>
                  </a:ext>
                </a:extLst>
              </p14:cNvPr>
              <p14:cNvContentPartPr/>
              <p14:nvPr/>
            </p14:nvContentPartPr>
            <p14:xfrm>
              <a:off x="543153" y="1161621"/>
              <a:ext cx="3749414" cy="2501996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4027DCD2-6D53-4995-AC93-3C7D53741F5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7146" y="1125986"/>
                <a:ext cx="3821068" cy="2573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068C359D-0CCC-4225-BE26-864CEDED6FBA}"/>
                  </a:ext>
                </a:extLst>
              </p14:cNvPr>
              <p14:cNvContentPartPr/>
              <p14:nvPr/>
            </p14:nvContentPartPr>
            <p14:xfrm>
              <a:off x="2780609" y="1079419"/>
              <a:ext cx="289440" cy="52308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068C359D-0CCC-4225-BE26-864CEDED6FB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44609" y="1043444"/>
                <a:ext cx="361080" cy="594671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B32B408-2703-451E-88E9-A9ED72537220}"/>
              </a:ext>
            </a:extLst>
          </p:cNvPr>
          <p:cNvGrpSpPr/>
          <p:nvPr/>
        </p:nvGrpSpPr>
        <p:grpSpPr>
          <a:xfrm>
            <a:off x="1698424" y="2573542"/>
            <a:ext cx="1678551" cy="810886"/>
            <a:chOff x="5044096" y="4808425"/>
            <a:chExt cx="1282047" cy="619340"/>
          </a:xfrm>
        </p:grpSpPr>
        <p:sp>
          <p:nvSpPr>
            <p:cNvPr id="18" name="涙形 17">
              <a:extLst>
                <a:ext uri="{FF2B5EF4-FFF2-40B4-BE49-F238E27FC236}">
                  <a16:creationId xmlns:a16="http://schemas.microsoft.com/office/drawing/2014/main" id="{DD5EF373-1D13-4FDC-9918-8D2B21F463DC}"/>
                </a:ext>
              </a:extLst>
            </p:cNvPr>
            <p:cNvSpPr/>
            <p:nvPr/>
          </p:nvSpPr>
          <p:spPr>
            <a:xfrm rot="10800000">
              <a:off x="5706803" y="4808425"/>
              <a:ext cx="619340" cy="619340"/>
            </a:xfrm>
            <a:prstGeom prst="teardrop">
              <a:avLst/>
            </a:prstGeom>
            <a:solidFill>
              <a:srgbClr val="0846D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涙形 18">
              <a:extLst>
                <a:ext uri="{FF2B5EF4-FFF2-40B4-BE49-F238E27FC236}">
                  <a16:creationId xmlns:a16="http://schemas.microsoft.com/office/drawing/2014/main" id="{C2C12F1D-5D0C-4ACB-84A7-206130260C7F}"/>
                </a:ext>
              </a:extLst>
            </p:cNvPr>
            <p:cNvSpPr/>
            <p:nvPr/>
          </p:nvSpPr>
          <p:spPr>
            <a:xfrm rot="5400000">
              <a:off x="5044096" y="4808425"/>
              <a:ext cx="619340" cy="619340"/>
            </a:xfrm>
            <a:prstGeom prst="teardrop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99AB9CC7-0F65-44FA-8005-6E711A405B9D}"/>
              </a:ext>
            </a:extLst>
          </p:cNvPr>
          <p:cNvGrpSpPr/>
          <p:nvPr/>
        </p:nvGrpSpPr>
        <p:grpSpPr>
          <a:xfrm>
            <a:off x="243196" y="4122161"/>
            <a:ext cx="4632513" cy="2712892"/>
            <a:chOff x="464352" y="4122161"/>
            <a:chExt cx="4632513" cy="2712892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E0B5925E-7BB2-44FF-86D5-92C412246EA9}"/>
                </a:ext>
              </a:extLst>
            </p:cNvPr>
            <p:cNvGrpSpPr/>
            <p:nvPr/>
          </p:nvGrpSpPr>
          <p:grpSpPr>
            <a:xfrm>
              <a:off x="464352" y="4122161"/>
              <a:ext cx="4632513" cy="2712892"/>
              <a:chOff x="3653052" y="2851430"/>
              <a:chExt cx="6226429" cy="3646321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2A917D67-DF82-4517-8778-6FB5D10A05B2}"/>
                  </a:ext>
                </a:extLst>
              </p:cNvPr>
              <p:cNvGrpSpPr/>
              <p:nvPr/>
            </p:nvGrpSpPr>
            <p:grpSpPr>
              <a:xfrm>
                <a:off x="3653052" y="2851430"/>
                <a:ext cx="4576362" cy="3469716"/>
                <a:chOff x="3705517" y="2317158"/>
                <a:chExt cx="4576362" cy="3469716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26" name="インク 25">
                      <a:extLst>
                        <a:ext uri="{FF2B5EF4-FFF2-40B4-BE49-F238E27FC236}">
                          <a16:creationId xmlns:a16="http://schemas.microsoft.com/office/drawing/2014/main" id="{21391BAC-611A-49AE-8609-C4E478A424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71113" y="2915514"/>
                    <a:ext cx="3684960" cy="2871360"/>
                  </p14:xfrm>
                </p:contentPart>
              </mc:Choice>
              <mc:Fallback xmlns="">
                <p:pic>
                  <p:nvPicPr>
                    <p:cNvPr id="15" name="インク 14">
                      <a:extLst>
                        <a:ext uri="{FF2B5EF4-FFF2-40B4-BE49-F238E27FC236}">
                          <a16:creationId xmlns:a16="http://schemas.microsoft.com/office/drawing/2014/main" id="{1E6E1CE5-4E5A-468A-9D0B-9946E8F22187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4535470" y="2879514"/>
                      <a:ext cx="3756607" cy="2943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27" name="インク 26">
                      <a:extLst>
                        <a:ext uri="{FF2B5EF4-FFF2-40B4-BE49-F238E27FC236}">
                          <a16:creationId xmlns:a16="http://schemas.microsoft.com/office/drawing/2014/main" id="{4596B9A8-0771-4909-A298-E15F7B64AB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83516" y="2920164"/>
                    <a:ext cx="235440" cy="249480"/>
                  </p14:xfrm>
                </p:contentPart>
              </mc:Choice>
              <mc:Fallback xmlns="">
                <p:pic>
                  <p:nvPicPr>
                    <p:cNvPr id="18" name="インク 17">
                      <a:extLst>
                        <a:ext uri="{FF2B5EF4-FFF2-40B4-BE49-F238E27FC236}">
                          <a16:creationId xmlns:a16="http://schemas.microsoft.com/office/drawing/2014/main" id="{76B106C5-BE54-4AE8-9F2E-9F2E954410FA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4647876" y="2884164"/>
                      <a:ext cx="307080" cy="321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9" name="インク 28">
                      <a:extLst>
                        <a:ext uri="{FF2B5EF4-FFF2-40B4-BE49-F238E27FC236}">
                          <a16:creationId xmlns:a16="http://schemas.microsoft.com/office/drawing/2014/main" id="{EA4B7B67-1ADF-438D-8BBD-1F41B18C6D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94319" y="5459412"/>
                    <a:ext cx="187560" cy="249120"/>
                  </p14:xfrm>
                </p:contentPart>
              </mc:Choice>
              <mc:Fallback xmlns="">
                <p:pic>
                  <p:nvPicPr>
                    <p:cNvPr id="78" name="インク 77">
                      <a:extLst>
                        <a:ext uri="{FF2B5EF4-FFF2-40B4-BE49-F238E27FC236}">
                          <a16:creationId xmlns:a16="http://schemas.microsoft.com/office/drawing/2014/main" id="{F64FB60E-C9A8-4138-A2A5-8B5839C8757E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8058679" y="5423412"/>
                      <a:ext cx="259200" cy="3207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64D92798-0082-4AA0-85AC-010226B6B39B}"/>
                    </a:ext>
                  </a:extLst>
                </p:cNvPr>
                <p:cNvSpPr txBox="1"/>
                <p:nvPr/>
              </p:nvSpPr>
              <p:spPr>
                <a:xfrm>
                  <a:off x="3705517" y="2317158"/>
                  <a:ext cx="3952494" cy="620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400" b="1" dirty="0"/>
                    <a:t>観測した</a:t>
                  </a:r>
                  <a:r>
                    <a:rPr kumimoji="1" lang="en-US" altLang="ja-JP" sz="2400" b="1" dirty="0"/>
                    <a:t>γ</a:t>
                  </a:r>
                  <a:r>
                    <a:rPr kumimoji="1" lang="ja-JP" altLang="en-US" sz="2400" b="1" dirty="0"/>
                    <a:t>の数</a:t>
                  </a:r>
                </a:p>
              </p:txBody>
            </p:sp>
          </p:grp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F4EE894F-7DAE-4C4E-9E06-E8EAF23C72F0}"/>
                  </a:ext>
                </a:extLst>
              </p:cNvPr>
              <p:cNvSpPr txBox="1"/>
              <p:nvPr/>
            </p:nvSpPr>
            <p:spPr>
              <a:xfrm>
                <a:off x="8357551" y="5877240"/>
                <a:ext cx="1521930" cy="620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b="1" dirty="0"/>
                  <a:t>時間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6" name="インク 35">
                  <a:extLst>
                    <a:ext uri="{FF2B5EF4-FFF2-40B4-BE49-F238E27FC236}">
                      <a16:creationId xmlns:a16="http://schemas.microsoft.com/office/drawing/2014/main" id="{563AB867-4A3A-4A75-8716-2A341A01F69E}"/>
                    </a:ext>
                  </a:extLst>
                </p14:cNvPr>
                <p14:cNvContentPartPr/>
                <p14:nvPr/>
              </p14:nvContentPartPr>
              <p14:xfrm>
                <a:off x="1324675" y="4784593"/>
                <a:ext cx="2008800" cy="1527840"/>
              </p14:xfrm>
            </p:contentPart>
          </mc:Choice>
          <mc:Fallback xmlns="">
            <p:pic>
              <p:nvPicPr>
                <p:cNvPr id="36" name="インク 35">
                  <a:extLst>
                    <a:ext uri="{FF2B5EF4-FFF2-40B4-BE49-F238E27FC236}">
                      <a16:creationId xmlns:a16="http://schemas.microsoft.com/office/drawing/2014/main" id="{563AB867-4A3A-4A75-8716-2A341A01F69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289029" y="4748593"/>
                  <a:ext cx="2080453" cy="159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AA4C3363-9FCC-4067-96C7-815EAC57D3AA}"/>
                  </a:ext>
                </a:extLst>
              </p:cNvPr>
              <p:cNvSpPr txBox="1"/>
              <p:nvPr/>
            </p:nvSpPr>
            <p:spPr>
              <a:xfrm>
                <a:off x="4552484" y="1368824"/>
                <a:ext cx="4008689" cy="152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dirty="0"/>
                  <a:t>・量子振動は</a:t>
                </a:r>
                <a:r>
                  <a:rPr lang="en-US" altLang="ja-JP" sz="2800" dirty="0"/>
                  <a:t>y-z</a:t>
                </a:r>
                <a:r>
                  <a:rPr lang="ja-JP" altLang="en-US" sz="2800" dirty="0"/>
                  <a:t>平面上</a:t>
                </a:r>
                <a:endParaRPr lang="en-US" altLang="ja-JP" sz="2800" dirty="0"/>
              </a:p>
              <a:p>
                <a:r>
                  <a:rPr lang="ja-JP" altLang="en-US" sz="2800" dirty="0"/>
                  <a:t>　</a:t>
                </a:r>
                <a:r>
                  <a:rPr lang="en-US" altLang="ja-JP" sz="2800" b="1" dirty="0"/>
                  <a:t>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sz="2800" b="1" i="1" smtClean="0">
                            <a:latin typeface="Cambria Math" panose="020405030504060302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ja-JP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ja-JP" altLang="en-US" sz="2800" dirty="0"/>
                  <a:t> 方向に見える</a:t>
                </a:r>
                <a:r>
                  <a:rPr lang="en-US" altLang="ja-JP" sz="2800" dirty="0"/>
                  <a:t>.</a:t>
                </a:r>
              </a:p>
              <a:p>
                <a:r>
                  <a:rPr lang="ja-JP" altLang="en-US" sz="2800" dirty="0"/>
                  <a:t>・寿命曲線は理論的に</a:t>
                </a: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AA4C3363-9FCC-4067-96C7-815EAC57D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84" y="1368824"/>
                <a:ext cx="4008689" cy="1524585"/>
              </a:xfrm>
              <a:prstGeom prst="rect">
                <a:avLst/>
              </a:prstGeom>
              <a:blipFill>
                <a:blip r:embed="rId24"/>
                <a:stretch>
                  <a:fillRect l="-3196" t="-4400" b="-104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図 44">
            <a:extLst>
              <a:ext uri="{FF2B5EF4-FFF2-40B4-BE49-F238E27FC236}">
                <a16:creationId xmlns:a16="http://schemas.microsoft.com/office/drawing/2014/main" id="{6F9813C5-FF3B-49C5-8B27-856853B928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95" y="2793862"/>
            <a:ext cx="3104517" cy="504819"/>
          </a:xfrm>
          <a:prstGeom prst="rect">
            <a:avLst/>
          </a:prstGeom>
          <a:noFill/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7CE09F-8F25-4CC5-BAAA-1700E3492B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88" y="3951915"/>
            <a:ext cx="3857552" cy="524256"/>
          </a:xfrm>
          <a:prstGeom prst="rect">
            <a:avLst/>
          </a:prstGeom>
          <a:noFill/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FECCA9C-6E8E-4873-A4F0-0032896727EE}"/>
              </a:ext>
            </a:extLst>
          </p:cNvPr>
          <p:cNvSpPr txBox="1"/>
          <p:nvPr/>
        </p:nvSpPr>
        <p:spPr>
          <a:xfrm>
            <a:off x="4572000" y="3384428"/>
            <a:ext cx="4008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ここで</a:t>
            </a:r>
            <a:r>
              <a:rPr lang="en-US" altLang="ja-JP" sz="2800" dirty="0"/>
              <a:t>ℎ</a:t>
            </a:r>
            <a:r>
              <a:rPr lang="ja-JP" altLang="en-US" sz="2800" dirty="0"/>
              <a:t>は</a:t>
            </a: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A4EC8DFF-9FF1-43B6-B541-2B3D5B899182}"/>
              </a:ext>
            </a:extLst>
          </p:cNvPr>
          <p:cNvGrpSpPr/>
          <p:nvPr/>
        </p:nvGrpSpPr>
        <p:grpSpPr>
          <a:xfrm>
            <a:off x="4875709" y="4665268"/>
            <a:ext cx="4682647" cy="923330"/>
            <a:chOff x="5398193" y="4640266"/>
            <a:chExt cx="4682647" cy="923330"/>
          </a:xfrm>
        </p:grpSpPr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505D3034-39B5-4B8B-ABF0-A9FA7F27025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193" y="4640266"/>
              <a:ext cx="453606" cy="318256"/>
            </a:xfrm>
            <a:prstGeom prst="rect">
              <a:avLst/>
            </a:prstGeom>
            <a:noFill/>
          </p:spPr>
        </p:pic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6E039EDC-1299-4697-91B0-C1148E0DC133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511" y="5242569"/>
              <a:ext cx="126205" cy="215829"/>
            </a:xfrm>
            <a:prstGeom prst="rect">
              <a:avLst/>
            </a:prstGeom>
            <a:noFill/>
          </p:spPr>
        </p:pic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CC4E0A6C-93D9-4BB2-8888-929A2720CA06}"/>
                </a:ext>
              </a:extLst>
            </p:cNvPr>
            <p:cNvSpPr txBox="1"/>
            <p:nvPr/>
          </p:nvSpPr>
          <p:spPr>
            <a:xfrm>
              <a:off x="5767826" y="4640266"/>
              <a:ext cx="4313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:</a:t>
              </a:r>
              <a:r>
                <a:rPr lang="ja-JP" altLang="en-US" sz="2400" dirty="0"/>
                <a:t>入射した陽電子の偏極率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E20AA0DE-9C83-4686-AFFD-0A1243BB5FFB}"/>
                </a:ext>
              </a:extLst>
            </p:cNvPr>
            <p:cNvSpPr txBox="1"/>
            <p:nvPr/>
          </p:nvSpPr>
          <p:spPr>
            <a:xfrm>
              <a:off x="5767826" y="5101931"/>
              <a:ext cx="4313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:</a:t>
              </a:r>
              <a:r>
                <a:rPr lang="ja-JP" altLang="en-US" sz="2400" dirty="0"/>
                <a:t>観測方向と</a:t>
              </a:r>
              <a:r>
                <a:rPr lang="en-US" altLang="ja-JP" sz="2400" dirty="0"/>
                <a:t>y</a:t>
              </a:r>
              <a:r>
                <a:rPr lang="ja-JP" altLang="en-US" sz="2400" dirty="0"/>
                <a:t>軸のなす角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33553061-560D-4BDB-B43E-D7276DBBAA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03" y="5699446"/>
            <a:ext cx="1680904" cy="545060"/>
          </a:xfrm>
          <a:prstGeom prst="rect">
            <a:avLst/>
          </a:prstGeom>
          <a:noFill/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D96A8BF-130C-433D-A160-A7B703437CE8}"/>
              </a:ext>
            </a:extLst>
          </p:cNvPr>
          <p:cNvSpPr txBox="1"/>
          <p:nvPr/>
        </p:nvSpPr>
        <p:spPr>
          <a:xfrm>
            <a:off x="4758933" y="5741144"/>
            <a:ext cx="445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（今回は　　　　　　で観測）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インク 38">
                <a:extLst>
                  <a:ext uri="{FF2B5EF4-FFF2-40B4-BE49-F238E27FC236}">
                    <a16:creationId xmlns:a16="http://schemas.microsoft.com/office/drawing/2014/main" id="{ACDA01B2-C700-4FB5-AEB2-215FCDA2BC53}"/>
                  </a:ext>
                </a:extLst>
              </p14:cNvPr>
              <p14:cNvContentPartPr/>
              <p14:nvPr/>
            </p14:nvContentPartPr>
            <p14:xfrm rot="2930663">
              <a:off x="918442" y="2684428"/>
              <a:ext cx="1919047" cy="216297"/>
            </p14:xfrm>
          </p:contentPart>
        </mc:Choice>
        <mc:Fallback xmlns="">
          <p:pic>
            <p:nvPicPr>
              <p:cNvPr id="39" name="インク 38">
                <a:extLst>
                  <a:ext uri="{FF2B5EF4-FFF2-40B4-BE49-F238E27FC236}">
                    <a16:creationId xmlns:a16="http://schemas.microsoft.com/office/drawing/2014/main" id="{ACDA01B2-C700-4FB5-AEB2-215FCDA2BC5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 rot="2930663">
                <a:off x="882444" y="-18945272"/>
                <a:ext cx="1990683" cy="432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4" name="インク 43">
                <a:extLst>
                  <a:ext uri="{FF2B5EF4-FFF2-40B4-BE49-F238E27FC236}">
                    <a16:creationId xmlns:a16="http://schemas.microsoft.com/office/drawing/2014/main" id="{CB9EEDDE-CFC5-4837-92AE-1FD29C68353C}"/>
                  </a:ext>
                </a:extLst>
              </p14:cNvPr>
              <p14:cNvContentPartPr/>
              <p14:nvPr/>
            </p14:nvContentPartPr>
            <p14:xfrm>
              <a:off x="1636851" y="1584097"/>
              <a:ext cx="846152" cy="905760"/>
            </p14:xfrm>
          </p:contentPart>
        </mc:Choice>
        <mc:Fallback xmlns="">
          <p:pic>
            <p:nvPicPr>
              <p:cNvPr id="44" name="インク 43">
                <a:extLst>
                  <a:ext uri="{FF2B5EF4-FFF2-40B4-BE49-F238E27FC236}">
                    <a16:creationId xmlns:a16="http://schemas.microsoft.com/office/drawing/2014/main" id="{CB9EEDDE-CFC5-4837-92AE-1FD29C68353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00860" y="1548097"/>
                <a:ext cx="917774" cy="9774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F1A2380E-1EE9-40B5-8B4E-36BF8A1614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05" y="4666051"/>
            <a:ext cx="2617939" cy="611057"/>
          </a:xfrm>
          <a:prstGeom prst="rect">
            <a:avLst/>
          </a:prstGeom>
        </p:spPr>
      </p:pic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FEFCA35E-64FF-47C1-B9AE-3244F262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49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F6A852-57EE-42EE-BD2E-10013D56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06" y="231423"/>
            <a:ext cx="7886700" cy="1325563"/>
          </a:xfrm>
        </p:spPr>
        <p:txBody>
          <a:bodyPr/>
          <a:lstStyle/>
          <a:p>
            <a:pPr algn="ctr"/>
            <a:r>
              <a:rPr lang="ja-JP" altLang="en-US" b="1" dirty="0"/>
              <a:t>磁場下での</a:t>
            </a:r>
            <a:r>
              <a:rPr lang="en-US" altLang="ja-JP" b="1" dirty="0"/>
              <a:t>Ps</a:t>
            </a:r>
            <a:r>
              <a:rPr lang="ja-JP" altLang="en-US" b="1" dirty="0"/>
              <a:t>の寿命</a:t>
            </a:r>
            <a:endParaRPr kumimoji="1" lang="ja-JP" altLang="en-US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7AAFEC2-DFE5-47B9-97F5-AA201C196E9E}"/>
              </a:ext>
            </a:extLst>
          </p:cNvPr>
          <p:cNvGrpSpPr/>
          <p:nvPr/>
        </p:nvGrpSpPr>
        <p:grpSpPr>
          <a:xfrm>
            <a:off x="485480" y="1394661"/>
            <a:ext cx="8173039" cy="4984379"/>
            <a:chOff x="485480" y="1394661"/>
            <a:chExt cx="8173039" cy="4984379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98EA4D24-EEA1-4828-8B24-6CBEFA4DF288}"/>
                </a:ext>
              </a:extLst>
            </p:cNvPr>
            <p:cNvGrpSpPr/>
            <p:nvPr/>
          </p:nvGrpSpPr>
          <p:grpSpPr>
            <a:xfrm>
              <a:off x="566506" y="2019163"/>
              <a:ext cx="6632730" cy="4359877"/>
              <a:chOff x="335686" y="1581589"/>
              <a:chExt cx="6632730" cy="4359877"/>
            </a:xfrm>
          </p:grpSpPr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97D7826B-AB1E-4F31-8D26-B11E9406A30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483" y="1581589"/>
                <a:ext cx="4898933" cy="1380309"/>
              </a:xfrm>
              <a:prstGeom prst="rect">
                <a:avLst/>
              </a:prstGeom>
            </p:spPr>
          </p:pic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AE5E1D6-7EC1-41B1-998B-2FF2FBBA8066}"/>
                  </a:ext>
                </a:extLst>
              </p:cNvPr>
              <p:cNvSpPr txBox="1"/>
              <p:nvPr/>
            </p:nvSpPr>
            <p:spPr>
              <a:xfrm>
                <a:off x="335686" y="3178082"/>
                <a:ext cx="21750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ここで</a:t>
                </a:r>
              </a:p>
            </p:txBody>
          </p:sp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6B9B625F-006E-4B2F-9B56-806F57D8C9C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483" y="3734807"/>
                <a:ext cx="4696968" cy="623316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0F951E78-57C6-4676-AFC6-1FF667F2FB8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2693" y="4586049"/>
                <a:ext cx="636043" cy="331019"/>
              </a:xfrm>
              <a:prstGeom prst="rect">
                <a:avLst/>
              </a:prstGeom>
            </p:spPr>
          </p:pic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80D27B52-8DE1-4CA8-BAE8-B4EA1041CBA0}"/>
                  </a:ext>
                </a:extLst>
              </p:cNvPr>
              <p:cNvSpPr txBox="1"/>
              <p:nvPr/>
            </p:nvSpPr>
            <p:spPr>
              <a:xfrm>
                <a:off x="4572000" y="4553810"/>
                <a:ext cx="1150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の幅</a:t>
                </a:r>
              </a:p>
            </p:txBody>
          </p:sp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C9998AA2-656F-44DE-8111-FD09D191C37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3441" y="5237834"/>
                <a:ext cx="4317118" cy="703632"/>
              </a:xfrm>
              <a:prstGeom prst="rect">
                <a:avLst/>
              </a:prstGeom>
            </p:spPr>
          </p:pic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DC73147-22DC-46C0-8CA8-A5D38128BA71}"/>
                  </a:ext>
                </a:extLst>
              </p:cNvPr>
              <p:cNvSpPr txBox="1"/>
              <p:nvPr/>
            </p:nvSpPr>
            <p:spPr>
              <a:xfrm>
                <a:off x="335686" y="4564100"/>
                <a:ext cx="38279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この実験で測定するのは</a:t>
                </a:r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E28EE27-798E-49FC-9933-D44DC3CF3FEF}"/>
                </a:ext>
              </a:extLst>
            </p:cNvPr>
            <p:cNvSpPr txBox="1"/>
            <p:nvPr/>
          </p:nvSpPr>
          <p:spPr>
            <a:xfrm>
              <a:off x="485480" y="1394661"/>
              <a:ext cx="8173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/>
                <a:t>磁場があるとき</a:t>
              </a:r>
              <a:r>
                <a:rPr kumimoji="1" lang="en-US" altLang="ja-JP" sz="2400" dirty="0"/>
                <a:t>, </a:t>
              </a:r>
              <a:r>
                <a:rPr kumimoji="1" lang="ja-JP" altLang="en-US" sz="2400" dirty="0"/>
                <a:t>エネルギー固有状態は次のようになる：</a:t>
              </a:r>
            </a:p>
          </p:txBody>
        </p: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E8F77D-9CE2-4774-8E84-A58489AA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51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実験原理およびセットアップ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EDA8EC1-CB0D-4A07-9F20-AE658C7F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7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710F7A-8A53-453B-8BDF-C9A630F5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7828"/>
            <a:ext cx="7886700" cy="851401"/>
          </a:xfrm>
        </p:spPr>
        <p:txBody>
          <a:bodyPr/>
          <a:lstStyle/>
          <a:p>
            <a:pPr algn="ctr"/>
            <a:r>
              <a:rPr kumimoji="1" lang="ja-JP" altLang="en-US" b="1" dirty="0"/>
              <a:t>寿命測定の原理</a:t>
            </a:r>
          </a:p>
        </p:txBody>
      </p:sp>
      <p:pic>
        <p:nvPicPr>
          <p:cNvPr id="15" name="コンテンツ プレースホルダー 14">
            <a:extLst>
              <a:ext uri="{FF2B5EF4-FFF2-40B4-BE49-F238E27FC236}">
                <a16:creationId xmlns:a16="http://schemas.microsoft.com/office/drawing/2014/main" id="{E130E0A0-3E00-48F9-9376-E41D07D44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2857" y="2429497"/>
            <a:ext cx="45724" cy="122997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A30F0A4-E3AC-4491-974A-FBFD438C0AB8}"/>
              </a:ext>
            </a:extLst>
          </p:cNvPr>
          <p:cNvSpPr/>
          <p:nvPr/>
        </p:nvSpPr>
        <p:spPr>
          <a:xfrm>
            <a:off x="2844480" y="2444216"/>
            <a:ext cx="34289" cy="122051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E0BFE35-B639-4401-A7B7-01CC30EBE4B6}"/>
              </a:ext>
            </a:extLst>
          </p:cNvPr>
          <p:cNvGrpSpPr/>
          <p:nvPr/>
        </p:nvGrpSpPr>
        <p:grpSpPr>
          <a:xfrm>
            <a:off x="2177248" y="2610845"/>
            <a:ext cx="1364942" cy="1638142"/>
            <a:chOff x="2902998" y="2338127"/>
            <a:chExt cx="1819922" cy="2184188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5347AA0B-2102-48E8-B0FE-6EE3761829F6}"/>
                </a:ext>
              </a:extLst>
            </p:cNvPr>
            <p:cNvCxnSpPr>
              <a:cxnSpLocks/>
            </p:cNvCxnSpPr>
            <p:nvPr/>
          </p:nvCxnSpPr>
          <p:spPr>
            <a:xfrm>
              <a:off x="2902998" y="2929631"/>
              <a:ext cx="18199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2675775-1649-4CFC-8039-EE68F12DFD5A}"/>
                </a:ext>
              </a:extLst>
            </p:cNvPr>
            <p:cNvSpPr txBox="1"/>
            <p:nvPr/>
          </p:nvSpPr>
          <p:spPr>
            <a:xfrm>
              <a:off x="2980910" y="3968318"/>
              <a:ext cx="171489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100" dirty="0"/>
                <a:t>プラシン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F4438BB-622E-4124-B14C-25A719631FEE}"/>
                    </a:ext>
                  </a:extLst>
                </p:cNvPr>
                <p:cNvSpPr txBox="1"/>
                <p:nvPr/>
              </p:nvSpPr>
              <p:spPr>
                <a:xfrm>
                  <a:off x="3038113" y="2338127"/>
                  <a:ext cx="504697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1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1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21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ja-JP" altLang="en-US" sz="2100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F4438BB-622E-4124-B14C-25A719631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8113" y="2338127"/>
                  <a:ext cx="504697" cy="553997"/>
                </a:xfrm>
                <a:prstGeom prst="rect">
                  <a:avLst/>
                </a:prstGeom>
                <a:blipFill>
                  <a:blip r:embed="rId4"/>
                  <a:stretch>
                    <a:fillRect r="-145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80AE740-6A88-43E4-9B09-8E459F3DDD58}"/>
              </a:ext>
            </a:extLst>
          </p:cNvPr>
          <p:cNvGrpSpPr/>
          <p:nvPr/>
        </p:nvGrpSpPr>
        <p:grpSpPr>
          <a:xfrm>
            <a:off x="1025371" y="2528472"/>
            <a:ext cx="1032029" cy="1058470"/>
            <a:chOff x="1367161" y="2228295"/>
            <a:chExt cx="1376039" cy="1411294"/>
          </a:xfrm>
        </p:grpSpPr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DAD7148C-F1BE-4B49-88ED-DCBFF73A61AE}"/>
                </a:ext>
              </a:extLst>
            </p:cNvPr>
            <p:cNvSpPr/>
            <p:nvPr/>
          </p:nvSpPr>
          <p:spPr>
            <a:xfrm>
              <a:off x="1367161" y="2228295"/>
              <a:ext cx="1376039" cy="137603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B1D712-E9BD-4C1F-9E99-3A918BCC12E9}"/>
                </a:ext>
              </a:extLst>
            </p:cNvPr>
            <p:cNvSpPr txBox="1"/>
            <p:nvPr/>
          </p:nvSpPr>
          <p:spPr>
            <a:xfrm>
              <a:off x="1545486" y="2654703"/>
              <a:ext cx="1049438" cy="984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22Na</a:t>
              </a:r>
              <a:endParaRPr lang="ja-JP" altLang="en-US" sz="21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FC3B9F7-B549-43CF-9785-184210F42012}"/>
              </a:ext>
            </a:extLst>
          </p:cNvPr>
          <p:cNvGrpSpPr/>
          <p:nvPr/>
        </p:nvGrpSpPr>
        <p:grpSpPr>
          <a:xfrm>
            <a:off x="5599590" y="2501851"/>
            <a:ext cx="1597981" cy="1717175"/>
            <a:chOff x="7466120" y="2192800"/>
            <a:chExt cx="2130641" cy="2289567"/>
          </a:xfrm>
        </p:grpSpPr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7858538B-72CD-41B3-A3A3-955D2C529AA0}"/>
                </a:ext>
              </a:extLst>
            </p:cNvPr>
            <p:cNvCxnSpPr/>
            <p:nvPr/>
          </p:nvCxnSpPr>
          <p:spPr>
            <a:xfrm>
              <a:off x="7466120" y="2916313"/>
              <a:ext cx="21306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65EF5A9-F3F2-4EAB-A0D8-9379CE2556E0}"/>
                </a:ext>
              </a:extLst>
            </p:cNvPr>
            <p:cNvSpPr txBox="1"/>
            <p:nvPr/>
          </p:nvSpPr>
          <p:spPr>
            <a:xfrm>
              <a:off x="8090071" y="3928370"/>
              <a:ext cx="88274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 err="1"/>
                <a:t>NaI</a:t>
              </a:r>
              <a:endParaRPr lang="ja-JP" altLang="en-US" sz="2100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875D7A0-DBAC-4ACA-B0D6-83CAFB79DF5D}"/>
                </a:ext>
              </a:extLst>
            </p:cNvPr>
            <p:cNvSpPr txBox="1"/>
            <p:nvPr/>
          </p:nvSpPr>
          <p:spPr>
            <a:xfrm>
              <a:off x="7611623" y="2192800"/>
              <a:ext cx="51741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γ</a:t>
              </a:r>
              <a:endParaRPr lang="ja-JP" altLang="en-US" sz="21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21137BD-A37E-4872-831E-B83449B1F23E}"/>
              </a:ext>
            </a:extLst>
          </p:cNvPr>
          <p:cNvGrpSpPr/>
          <p:nvPr/>
        </p:nvGrpSpPr>
        <p:grpSpPr>
          <a:xfrm>
            <a:off x="3815179" y="2501851"/>
            <a:ext cx="1418208" cy="1085270"/>
            <a:chOff x="5086905" y="2192800"/>
            <a:chExt cx="1890944" cy="1447027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2EB67CF-CB97-4DFB-B3DC-A6840EC3E2AA}"/>
                </a:ext>
              </a:extLst>
            </p:cNvPr>
            <p:cNvSpPr/>
            <p:nvPr/>
          </p:nvSpPr>
          <p:spPr>
            <a:xfrm>
              <a:off x="5086905" y="2192800"/>
              <a:ext cx="1890944" cy="14470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42B1B36-7AE9-4387-9C66-C0671603C4E7}"/>
                </a:ext>
              </a:extLst>
            </p:cNvPr>
            <p:cNvSpPr txBox="1"/>
            <p:nvPr/>
          </p:nvSpPr>
          <p:spPr>
            <a:xfrm>
              <a:off x="5584732" y="2668021"/>
              <a:ext cx="102253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SiO2</a:t>
              </a:r>
              <a:endParaRPr lang="ja-JP" altLang="en-US" sz="21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45FA32-2DCF-4B1D-822D-959905C1334C}"/>
              </a:ext>
            </a:extLst>
          </p:cNvPr>
          <p:cNvSpPr txBox="1"/>
          <p:nvPr/>
        </p:nvSpPr>
        <p:spPr>
          <a:xfrm>
            <a:off x="914400" y="4679087"/>
            <a:ext cx="7146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基本的には</a:t>
            </a:r>
            <a:r>
              <a:rPr lang="en-US" altLang="ja-JP" sz="2800" dirty="0"/>
              <a:t>, </a:t>
            </a:r>
            <a:r>
              <a:rPr lang="ja-JP" altLang="en-US" sz="2800" dirty="0"/>
              <a:t>陽電子がプラシンを鳴らす時刻と</a:t>
            </a:r>
            <a:r>
              <a:rPr lang="en-US" altLang="ja-JP" sz="2800" dirty="0"/>
              <a:t>γ</a:t>
            </a:r>
            <a:r>
              <a:rPr lang="ja-JP" altLang="en-US" sz="2800" dirty="0"/>
              <a:t>線が</a:t>
            </a:r>
            <a:r>
              <a:rPr lang="en-US" altLang="ja-JP" sz="2800" dirty="0" err="1"/>
              <a:t>NaI</a:t>
            </a:r>
            <a:r>
              <a:rPr lang="ja-JP" altLang="en-US" sz="2800" dirty="0"/>
              <a:t>を鳴らす時刻の差をとればよい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8648746-67EE-43EF-8C06-6AA330EF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2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622"/>
          <p:cNvSpPr txBox="1">
            <a:spLocks noGrp="1"/>
          </p:cNvSpPr>
          <p:nvPr>
            <p:ph type="title"/>
          </p:nvPr>
        </p:nvSpPr>
        <p:spPr>
          <a:xfrm>
            <a:off x="655538" y="236903"/>
            <a:ext cx="7886701" cy="739271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 err="1"/>
              <a:t>信号の概念図</a:t>
            </a:r>
            <a:endParaRPr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877C19C-F744-4267-A74E-BFFC77E60209}"/>
              </a:ext>
            </a:extLst>
          </p:cNvPr>
          <p:cNvGrpSpPr/>
          <p:nvPr/>
        </p:nvGrpSpPr>
        <p:grpSpPr>
          <a:xfrm>
            <a:off x="3432904" y="1068765"/>
            <a:ext cx="5557678" cy="5067850"/>
            <a:chOff x="2957672" y="1275597"/>
            <a:chExt cx="5557678" cy="5067850"/>
          </a:xfrm>
        </p:grpSpPr>
        <p:sp>
          <p:nvSpPr>
            <p:cNvPr id="580" name="Shape 625"/>
            <p:cNvSpPr/>
            <p:nvPr/>
          </p:nvSpPr>
          <p:spPr>
            <a:xfrm>
              <a:off x="3251216" y="2168604"/>
              <a:ext cx="841646" cy="38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061" extrusionOk="0">
                  <a:moveTo>
                    <a:pt x="0" y="254"/>
                  </a:moveTo>
                  <a:cubicBezTo>
                    <a:pt x="1992" y="-143"/>
                    <a:pt x="3983" y="-539"/>
                    <a:pt x="5052" y="2929"/>
                  </a:cubicBezTo>
                  <a:cubicBezTo>
                    <a:pt x="6121" y="6397"/>
                    <a:pt x="5311" y="21061"/>
                    <a:pt x="6412" y="21061"/>
                  </a:cubicBezTo>
                  <a:cubicBezTo>
                    <a:pt x="7513" y="21061"/>
                    <a:pt x="9359" y="6397"/>
                    <a:pt x="11658" y="2929"/>
                  </a:cubicBezTo>
                  <a:cubicBezTo>
                    <a:pt x="13957" y="-539"/>
                    <a:pt x="18815" y="650"/>
                    <a:pt x="20207" y="254"/>
                  </a:cubicBezTo>
                  <a:cubicBezTo>
                    <a:pt x="21600" y="-143"/>
                    <a:pt x="20013" y="551"/>
                    <a:pt x="20013" y="551"/>
                  </a:cubicBezTo>
                </a:path>
              </a:pathLst>
            </a:custGeom>
            <a:ln w="12700">
              <a:solidFill>
                <a:srgbClr val="000000"/>
              </a:solidFill>
              <a:miter lim="400000"/>
            </a:ln>
          </p:spPr>
          <p:txBody>
            <a:bodyPr lIns="34289" tIns="34289" rIns="34289" bIns="34289" anchor="ctr"/>
            <a:lstStyle/>
            <a:p>
              <a:pPr algn="ctr" defTabSz="685800" hangingPunct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350" kern="0">
                <a:solidFill>
                  <a:srgbClr val="FFFFFF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2" name="Shape 649"/>
            <p:cNvSpPr/>
            <p:nvPr/>
          </p:nvSpPr>
          <p:spPr>
            <a:xfrm flipV="1">
              <a:off x="2978451" y="2166070"/>
              <a:ext cx="5174379" cy="1939"/>
            </a:xfrm>
            <a:prstGeom prst="line">
              <a:avLst/>
            </a:prstGeom>
            <a:ln w="6350">
              <a:solidFill>
                <a:srgbClr val="0000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03" name="Shape 650"/>
            <p:cNvSpPr/>
            <p:nvPr/>
          </p:nvSpPr>
          <p:spPr>
            <a:xfrm rot="10800000" flipH="1">
              <a:off x="2962211" y="1803851"/>
              <a:ext cx="5190619" cy="4530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ln w="38100">
              <a:solidFill>
                <a:srgbClr val="767171"/>
              </a:solidFill>
              <a:miter lim="400000"/>
              <a:tailEnd type="triangle"/>
            </a:ln>
          </p:spPr>
          <p:txBody>
            <a:bodyPr lIns="34289" tIns="34289" rIns="34289" bIns="34289" anchor="ctr"/>
            <a:lstStyle/>
            <a:p>
              <a:pPr defTabSz="685800" hangingPunct="0"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umimoji="0" sz="1350" kern="0">
                <a:solidFill>
                  <a:srgbClr val="000000"/>
                </a:solidFill>
                <a:latin typeface="Trebuchet MS"/>
                <a:sym typeface="Trebuchet MS"/>
              </a:endParaRPr>
            </a:p>
          </p:txBody>
        </p:sp>
        <p:sp>
          <p:nvSpPr>
            <p:cNvPr id="604" name="Shape 651"/>
            <p:cNvSpPr/>
            <p:nvPr/>
          </p:nvSpPr>
          <p:spPr>
            <a:xfrm>
              <a:off x="3463562" y="1590504"/>
              <a:ext cx="5219" cy="4743689"/>
            </a:xfrm>
            <a:prstGeom prst="line">
              <a:avLst/>
            </a:prstGeom>
            <a:ln w="6350">
              <a:solidFill>
                <a:srgbClr val="FF26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05" name="Shape 652"/>
            <p:cNvSpPr/>
            <p:nvPr/>
          </p:nvSpPr>
          <p:spPr>
            <a:xfrm>
              <a:off x="4220174" y="5875314"/>
              <a:ext cx="841646" cy="38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061" extrusionOk="0">
                  <a:moveTo>
                    <a:pt x="0" y="254"/>
                  </a:moveTo>
                  <a:cubicBezTo>
                    <a:pt x="1992" y="-143"/>
                    <a:pt x="3983" y="-539"/>
                    <a:pt x="5052" y="2929"/>
                  </a:cubicBezTo>
                  <a:cubicBezTo>
                    <a:pt x="6121" y="6397"/>
                    <a:pt x="5311" y="21061"/>
                    <a:pt x="6412" y="21061"/>
                  </a:cubicBezTo>
                  <a:cubicBezTo>
                    <a:pt x="7513" y="21061"/>
                    <a:pt x="9359" y="6397"/>
                    <a:pt x="11658" y="2929"/>
                  </a:cubicBezTo>
                  <a:cubicBezTo>
                    <a:pt x="13957" y="-539"/>
                    <a:pt x="18815" y="650"/>
                    <a:pt x="20207" y="254"/>
                  </a:cubicBezTo>
                  <a:cubicBezTo>
                    <a:pt x="21600" y="-143"/>
                    <a:pt x="20013" y="551"/>
                    <a:pt x="20013" y="551"/>
                  </a:cubicBezTo>
                </a:path>
              </a:pathLst>
            </a:custGeom>
            <a:ln w="12700">
              <a:solidFill>
                <a:srgbClr val="000000"/>
              </a:solidFill>
              <a:miter lim="400000"/>
            </a:ln>
          </p:spPr>
          <p:txBody>
            <a:bodyPr lIns="34289" tIns="34289" rIns="34289" bIns="34289" anchor="ctr"/>
            <a:lstStyle/>
            <a:p>
              <a:pPr algn="ctr" defTabSz="685800" hangingPunct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350" kern="0" dirty="0">
                <a:solidFill>
                  <a:srgbClr val="FFFFFF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6" name="Shape 653"/>
            <p:cNvSpPr/>
            <p:nvPr/>
          </p:nvSpPr>
          <p:spPr>
            <a:xfrm>
              <a:off x="2957672" y="2954036"/>
              <a:ext cx="5190620" cy="5884"/>
            </a:xfrm>
            <a:prstGeom prst="line">
              <a:avLst/>
            </a:prstGeom>
            <a:ln w="6350">
              <a:solidFill>
                <a:srgbClr val="0000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07" name="Shape 654"/>
            <p:cNvSpPr/>
            <p:nvPr/>
          </p:nvSpPr>
          <p:spPr>
            <a:xfrm flipV="1">
              <a:off x="2978451" y="3707066"/>
              <a:ext cx="5178917" cy="1938"/>
            </a:xfrm>
            <a:prstGeom prst="line">
              <a:avLst/>
            </a:prstGeom>
            <a:ln w="6350">
              <a:solidFill>
                <a:srgbClr val="0000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08" name="Shape 655"/>
            <p:cNvSpPr/>
            <p:nvPr/>
          </p:nvSpPr>
          <p:spPr>
            <a:xfrm>
              <a:off x="2978451" y="4495895"/>
              <a:ext cx="5169841" cy="8880"/>
            </a:xfrm>
            <a:prstGeom prst="line">
              <a:avLst/>
            </a:prstGeom>
            <a:ln w="6350">
              <a:solidFill>
                <a:srgbClr val="0000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09" name="Shape 656"/>
            <p:cNvSpPr/>
            <p:nvPr/>
          </p:nvSpPr>
          <p:spPr>
            <a:xfrm>
              <a:off x="3468781" y="2962564"/>
              <a:ext cx="485774" cy="3934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32538F"/>
              </a:solidFill>
              <a:miter lim="400000"/>
            </a:ln>
          </p:spPr>
          <p:txBody>
            <a:bodyPr lIns="34289" tIns="34289" rIns="34289" bIns="34289" anchor="ctr"/>
            <a:lstStyle/>
            <a:p>
              <a:pPr algn="ctr" defTabSz="685800" hangingPunct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350" kern="0">
                <a:solidFill>
                  <a:srgbClr val="FFFFFF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0" name="Shape 657"/>
            <p:cNvSpPr/>
            <p:nvPr/>
          </p:nvSpPr>
          <p:spPr>
            <a:xfrm>
              <a:off x="3773357" y="3711538"/>
              <a:ext cx="4192733" cy="3934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32538F"/>
              </a:solidFill>
              <a:miter lim="400000"/>
            </a:ln>
          </p:spPr>
          <p:txBody>
            <a:bodyPr lIns="34289" tIns="34289" rIns="34289" bIns="34289" anchor="ctr"/>
            <a:lstStyle/>
            <a:p>
              <a:pPr algn="ctr" defTabSz="685800" hangingPunct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350" kern="0">
                <a:solidFill>
                  <a:srgbClr val="FFFFFF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1" name="Shape 658"/>
            <p:cNvSpPr/>
            <p:nvPr/>
          </p:nvSpPr>
          <p:spPr>
            <a:xfrm flipV="1">
              <a:off x="2999228" y="5172969"/>
              <a:ext cx="5149064" cy="8879"/>
            </a:xfrm>
            <a:prstGeom prst="line">
              <a:avLst/>
            </a:prstGeom>
            <a:ln w="6350">
              <a:solidFill>
                <a:srgbClr val="0000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12" name="Shape 659"/>
            <p:cNvSpPr/>
            <p:nvPr/>
          </p:nvSpPr>
          <p:spPr>
            <a:xfrm flipV="1">
              <a:off x="2978449" y="5866060"/>
              <a:ext cx="5149064" cy="10795"/>
            </a:xfrm>
            <a:prstGeom prst="line">
              <a:avLst/>
            </a:prstGeom>
            <a:ln w="6350">
              <a:solidFill>
                <a:srgbClr val="0000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13" name="Shape 660"/>
            <p:cNvSpPr/>
            <p:nvPr/>
          </p:nvSpPr>
          <p:spPr>
            <a:xfrm>
              <a:off x="4418888" y="5185346"/>
              <a:ext cx="485774" cy="3934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32538F"/>
              </a:solidFill>
              <a:miter lim="400000"/>
            </a:ln>
          </p:spPr>
          <p:txBody>
            <a:bodyPr lIns="34289" tIns="34289" rIns="34289" bIns="34289" anchor="ctr"/>
            <a:lstStyle/>
            <a:p>
              <a:pPr algn="ctr" defTabSz="685800" hangingPunct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350" kern="0">
                <a:solidFill>
                  <a:srgbClr val="FFFFFF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4" name="Shape 661"/>
            <p:cNvSpPr/>
            <p:nvPr/>
          </p:nvSpPr>
          <p:spPr>
            <a:xfrm>
              <a:off x="4397437" y="1590505"/>
              <a:ext cx="19476" cy="4752942"/>
            </a:xfrm>
            <a:prstGeom prst="line">
              <a:avLst/>
            </a:prstGeom>
            <a:ln w="6350">
              <a:solidFill>
                <a:srgbClr val="FF2600"/>
              </a:solidFill>
              <a:miter lim="400000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15" name="Shape 662"/>
            <p:cNvSpPr/>
            <p:nvPr/>
          </p:nvSpPr>
          <p:spPr>
            <a:xfrm>
              <a:off x="4417323" y="4489927"/>
              <a:ext cx="485774" cy="39344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32538F"/>
              </a:solidFill>
              <a:miter lim="400000"/>
            </a:ln>
          </p:spPr>
          <p:txBody>
            <a:bodyPr lIns="34289" tIns="34289" rIns="34289" bIns="34289" anchor="ctr"/>
            <a:lstStyle/>
            <a:p>
              <a:pPr algn="ctr" defTabSz="685800" hangingPunct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 kumimoji="0" sz="1350" kern="0">
                <a:solidFill>
                  <a:srgbClr val="FFFFFF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7" name="Shape 664"/>
            <p:cNvSpPr txBox="1"/>
            <p:nvPr/>
          </p:nvSpPr>
          <p:spPr>
            <a:xfrm>
              <a:off x="7533407" y="1346512"/>
              <a:ext cx="981943" cy="3924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2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685800" hangingPunct="0">
                <a:defRPr/>
              </a:pPr>
              <a:r>
                <a:rPr kumimoji="0" sz="2100" kern="0" dirty="0">
                  <a:solidFill>
                    <a:srgbClr val="000000"/>
                  </a:solidFill>
                  <a:latin typeface="Helvetica"/>
                  <a:cs typeface="Helvetica"/>
                </a:rPr>
                <a:t>Time</a:t>
              </a:r>
            </a:p>
          </p:txBody>
        </p:sp>
        <p:sp>
          <p:nvSpPr>
            <p:cNvPr id="618" name="Shape 665"/>
            <p:cNvSpPr txBox="1"/>
            <p:nvPr/>
          </p:nvSpPr>
          <p:spPr>
            <a:xfrm>
              <a:off x="4904662" y="4467435"/>
              <a:ext cx="1796258" cy="3924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>
              <a:spAutoFit/>
            </a:bodyPr>
            <a:lstStyle>
              <a:lvl1pPr>
                <a:defRPr sz="2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685800" hangingPunct="0">
                <a:defRPr/>
              </a:pPr>
              <a:r>
                <a:rPr lang="en-US" altLang="ja-JP" sz="2100" kern="0" dirty="0">
                  <a:solidFill>
                    <a:srgbClr val="000000"/>
                  </a:solidFill>
                  <a:latin typeface="Helvetica"/>
                  <a:cs typeface="Helvetica"/>
                </a:rPr>
                <a:t>TRIG</a:t>
              </a:r>
              <a:r>
                <a:rPr lang="ja-JP" altLang="en-US" sz="2100" kern="0" dirty="0">
                  <a:solidFill>
                    <a:srgbClr val="000000"/>
                  </a:solidFill>
                  <a:latin typeface="Helvetica"/>
                  <a:cs typeface="Helvetica"/>
                </a:rPr>
                <a:t>→</a:t>
              </a:r>
              <a:r>
                <a:rPr lang="en-US" altLang="ja-JP" sz="2100" kern="0" dirty="0">
                  <a:solidFill>
                    <a:srgbClr val="000000"/>
                  </a:solidFill>
                  <a:latin typeface="Helvetica"/>
                  <a:cs typeface="Helvetica"/>
                </a:rPr>
                <a:t>FADC</a:t>
              </a:r>
            </a:p>
          </p:txBody>
        </p:sp>
        <p:sp>
          <p:nvSpPr>
            <p:cNvPr id="621" name="Shape 668"/>
            <p:cNvSpPr/>
            <p:nvPr/>
          </p:nvSpPr>
          <p:spPr>
            <a:xfrm>
              <a:off x="3472021" y="1656420"/>
              <a:ext cx="926089" cy="2"/>
            </a:xfrm>
            <a:prstGeom prst="line">
              <a:avLst/>
            </a:prstGeom>
            <a:ln w="28575">
              <a:solidFill>
                <a:srgbClr val="4472C4"/>
              </a:solidFill>
              <a:miter lim="400000"/>
              <a:headEnd type="triangle"/>
              <a:tailEnd type="triangle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623" name="Shape 670"/>
            <p:cNvSpPr txBox="1"/>
            <p:nvPr/>
          </p:nvSpPr>
          <p:spPr>
            <a:xfrm>
              <a:off x="3438243" y="1275597"/>
              <a:ext cx="1096245" cy="3462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4289" tIns="34289" rIns="34289" bIns="34289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685800" hangingPunct="0">
                <a:defRPr/>
              </a:pPr>
              <a:r>
                <a:rPr kumimoji="0" sz="1800" kern="0" dirty="0" err="1">
                  <a:solidFill>
                    <a:srgbClr val="000000"/>
                  </a:solidFill>
                  <a:latin typeface="Helvetica"/>
                  <a:cs typeface="Helvetica"/>
                </a:rPr>
                <a:t>崩壊時間</a:t>
              </a:r>
              <a:endParaRPr kumimoji="0" sz="1800" kern="0" dirty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59" name="Shape 668">
              <a:extLst>
                <a:ext uri="{FF2B5EF4-FFF2-40B4-BE49-F238E27FC236}">
                  <a16:creationId xmlns:a16="http://schemas.microsoft.com/office/drawing/2014/main" id="{D0B7E3D8-B1D4-4140-8807-6CF8DBA69B6F}"/>
                </a:ext>
              </a:extLst>
            </p:cNvPr>
            <p:cNvSpPr/>
            <p:nvPr/>
          </p:nvSpPr>
          <p:spPr>
            <a:xfrm>
              <a:off x="3773356" y="3588570"/>
              <a:ext cx="4192733" cy="2"/>
            </a:xfrm>
            <a:prstGeom prst="line">
              <a:avLst/>
            </a:prstGeom>
            <a:ln w="28575">
              <a:solidFill>
                <a:srgbClr val="4472C4"/>
              </a:solidFill>
              <a:miter lim="400000"/>
              <a:headEnd type="triangle"/>
              <a:tailEnd type="triangle"/>
            </a:ln>
          </p:spPr>
          <p:txBody>
            <a:bodyPr lIns="34289" tIns="34289" rIns="34289" bIns="34289"/>
            <a:lstStyle/>
            <a:p>
              <a:pPr defTabSz="685800" hangingPunct="0">
                <a:defRPr/>
              </a:pPr>
              <a:endParaRPr kumimoji="0" sz="135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0ADD95B-A192-4A2B-BC36-8B7B5AFA34A8}"/>
                </a:ext>
              </a:extLst>
            </p:cNvPr>
            <p:cNvSpPr txBox="1"/>
            <p:nvPr/>
          </p:nvSpPr>
          <p:spPr>
            <a:xfrm>
              <a:off x="5319496" y="3242394"/>
              <a:ext cx="1100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1000nsec</a:t>
              </a:r>
              <a:endParaRPr kumimoji="1" lang="ja-JP" altLang="en-US" dirty="0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67BB2D8-E097-427E-9C1B-A6B2E316F547}"/>
              </a:ext>
            </a:extLst>
          </p:cNvPr>
          <p:cNvGrpSpPr/>
          <p:nvPr/>
        </p:nvGrpSpPr>
        <p:grpSpPr>
          <a:xfrm>
            <a:off x="605708" y="1597018"/>
            <a:ext cx="2585188" cy="4306274"/>
            <a:chOff x="605708" y="1597018"/>
            <a:chExt cx="2585188" cy="4306274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CEEE6D5-5935-4E8C-ADD5-192BA69C167C}"/>
                </a:ext>
              </a:extLst>
            </p:cNvPr>
            <p:cNvSpPr txBox="1"/>
            <p:nvPr/>
          </p:nvSpPr>
          <p:spPr>
            <a:xfrm>
              <a:off x="605708" y="4696045"/>
              <a:ext cx="979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GATE</a:t>
              </a:r>
            </a:p>
          </p:txBody>
        </p: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CF2E6E57-E701-4BC7-AE8A-3B620262BBE5}"/>
                </a:ext>
              </a:extLst>
            </p:cNvPr>
            <p:cNvGrpSpPr/>
            <p:nvPr/>
          </p:nvGrpSpPr>
          <p:grpSpPr>
            <a:xfrm>
              <a:off x="655538" y="1597018"/>
              <a:ext cx="2535358" cy="4306274"/>
              <a:chOff x="682143" y="1862618"/>
              <a:chExt cx="2535358" cy="4306274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1E55C1F6-F611-4E4C-AD10-7BC27345CA39}"/>
                  </a:ext>
                </a:extLst>
              </p:cNvPr>
              <p:cNvGrpSpPr/>
              <p:nvPr/>
            </p:nvGrpSpPr>
            <p:grpSpPr>
              <a:xfrm>
                <a:off x="1894942" y="1862618"/>
                <a:ext cx="1322559" cy="4306274"/>
                <a:chOff x="989314" y="1861794"/>
                <a:chExt cx="1322559" cy="4306274"/>
              </a:xfrm>
            </p:grpSpPr>
            <p:grpSp>
              <p:nvGrpSpPr>
                <p:cNvPr id="2" name="グループ化 1">
                  <a:extLst>
                    <a:ext uri="{FF2B5EF4-FFF2-40B4-BE49-F238E27FC236}">
                      <a16:creationId xmlns:a16="http://schemas.microsoft.com/office/drawing/2014/main" id="{0753F232-D7E1-4FD2-948C-F5F7E951E061}"/>
                    </a:ext>
                  </a:extLst>
                </p:cNvPr>
                <p:cNvGrpSpPr/>
                <p:nvPr/>
              </p:nvGrpSpPr>
              <p:grpSpPr>
                <a:xfrm>
                  <a:off x="989314" y="1861794"/>
                  <a:ext cx="1268351" cy="467592"/>
                  <a:chOff x="555460" y="1870364"/>
                  <a:chExt cx="1268351" cy="467592"/>
                </a:xfrm>
              </p:grpSpPr>
              <p:sp>
                <p:nvSpPr>
                  <p:cNvPr id="578" name="Shape 623"/>
                  <p:cNvSpPr/>
                  <p:nvPr/>
                </p:nvSpPr>
                <p:spPr>
                  <a:xfrm>
                    <a:off x="628649" y="1870364"/>
                    <a:ext cx="1132612" cy="467592"/>
                  </a:xfrm>
                  <a:prstGeom prst="rect">
                    <a:avLst/>
                  </a:prstGeom>
                  <a:ln w="12700">
                    <a:solidFill>
                      <a:srgbClr val="FF2600"/>
                    </a:solidFill>
                    <a:miter lim="400000"/>
                  </a:ln>
                </p:spPr>
                <p:txBody>
                  <a:bodyPr lIns="34289" tIns="34289" rIns="34289" bIns="34289" anchor="ctr"/>
                  <a:lstStyle/>
                  <a:p>
                    <a:pPr algn="ctr" defTabSz="685800" hangingPunct="0"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kumimoji="0" sz="1350" kern="0">
                      <a:solidFill>
                        <a:srgbClr val="FFFFFF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579" name="Shape 624"/>
                  <p:cNvSpPr txBox="1"/>
                  <p:nvPr/>
                </p:nvSpPr>
                <p:spPr>
                  <a:xfrm>
                    <a:off x="555460" y="1909355"/>
                    <a:ext cx="1268351" cy="3924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4289" tIns="34289" rIns="34289" bIns="34289">
                    <a:spAutoFit/>
                  </a:bodyPr>
                  <a:lstStyle>
                    <a:lvl1pPr algn="ctr">
                      <a:defRPr sz="2800"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defTabSz="685800" hangingPunct="0">
                      <a:defRPr/>
                    </a:pPr>
                    <a:r>
                      <a:rPr lang="ja-JP" altLang="en-US" sz="2100" kern="0" dirty="0">
                        <a:solidFill>
                          <a:srgbClr val="000000"/>
                        </a:solidFill>
                        <a:latin typeface="Helvetica"/>
                        <a:cs typeface="Helvetica"/>
                      </a:rPr>
                      <a:t>プラシン</a:t>
                    </a:r>
                    <a:endParaRPr kumimoji="0" sz="2100" kern="0" dirty="0">
                      <a:solidFill>
                        <a:srgbClr val="000000"/>
                      </a:solidFill>
                      <a:latin typeface="Helvetica"/>
                      <a:cs typeface="Helvetica"/>
                    </a:endParaRPr>
                  </a:p>
                </p:txBody>
              </p:sp>
            </p:grpSp>
            <p:sp>
              <p:nvSpPr>
                <p:cNvPr id="581" name="Shape 626"/>
                <p:cNvSpPr/>
                <p:nvPr/>
              </p:nvSpPr>
              <p:spPr>
                <a:xfrm rot="5400000">
                  <a:off x="1462519" y="2342068"/>
                  <a:ext cx="561111" cy="1096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08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ln w="12700">
                  <a:solidFill>
                    <a:srgbClr val="32538F"/>
                  </a:solidFill>
                  <a:miter lim="400000"/>
                </a:ln>
              </p:spPr>
              <p:txBody>
                <a:bodyPr lIns="34289" tIns="34289" rIns="34289" bIns="34289" anchor="ctr"/>
                <a:lstStyle/>
                <a:p>
                  <a:pPr algn="ctr" defTabSz="685800" hangingPunct="0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kumimoji="0" sz="1350" kern="0">
                    <a:solidFill>
                      <a:srgbClr val="FFFFFF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582" name="Shape 627"/>
                <p:cNvSpPr txBox="1"/>
                <p:nvPr/>
              </p:nvSpPr>
              <p:spPr>
                <a:xfrm>
                  <a:off x="1194952" y="2693979"/>
                  <a:ext cx="826079" cy="39241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lIns="34289" tIns="34289" rIns="34289" bIns="34289">
                  <a:spAutoFit/>
                </a:bodyPr>
                <a:lstStyle>
                  <a:lvl1pPr algn="ctr">
                    <a:defRPr sz="2800"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defTabSz="685800" hangingPunct="0">
                    <a:defRPr/>
                  </a:pPr>
                  <a:r>
                    <a:rPr kumimoji="0" sz="2100" ker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discri</a:t>
                  </a:r>
                </a:p>
              </p:txBody>
            </p:sp>
            <p:sp>
              <p:nvSpPr>
                <p:cNvPr id="585" name="Shape 630"/>
                <p:cNvSpPr/>
                <p:nvPr/>
              </p:nvSpPr>
              <p:spPr>
                <a:xfrm>
                  <a:off x="1194951" y="3409831"/>
                  <a:ext cx="820755" cy="478631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miter lim="400000"/>
                </a:ln>
              </p:spPr>
              <p:txBody>
                <a:bodyPr lIns="34289" tIns="34289" rIns="34289" bIns="34289" anchor="ctr"/>
                <a:lstStyle/>
                <a:p>
                  <a:pPr algn="ctr" defTabSz="685800" hangingPunct="0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kumimoji="0" sz="1350" kern="0">
                    <a:solidFill>
                      <a:srgbClr val="FFFFFF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586" name="Shape 631"/>
                <p:cNvSpPr txBox="1"/>
                <p:nvPr/>
              </p:nvSpPr>
              <p:spPr>
                <a:xfrm>
                  <a:off x="1189901" y="3460869"/>
                  <a:ext cx="817252" cy="39241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4289" tIns="34289" rIns="34289" bIns="34289">
                  <a:spAutoFit/>
                </a:bodyPr>
                <a:lstStyle>
                  <a:lvl1pPr algn="ctr">
                    <a:defRPr sz="2800"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defTabSz="685800" hangingPunct="0">
                    <a:defRPr/>
                  </a:pPr>
                  <a:r>
                    <a:rPr lang="en-US" sz="2100" kern="0" dirty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GATE</a:t>
                  </a:r>
                </a:p>
              </p:txBody>
            </p:sp>
            <p:sp>
              <p:nvSpPr>
                <p:cNvPr id="587" name="Shape 632"/>
                <p:cNvSpPr/>
                <p:nvPr/>
              </p:nvSpPr>
              <p:spPr>
                <a:xfrm>
                  <a:off x="1194954" y="4192730"/>
                  <a:ext cx="1096243" cy="478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800" y="0"/>
                      </a:ln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ln w="12700">
                  <a:solidFill>
                    <a:srgbClr val="32538F"/>
                  </a:solidFill>
                  <a:miter lim="400000"/>
                </a:ln>
              </p:spPr>
              <p:txBody>
                <a:bodyPr lIns="34289" tIns="34289" rIns="34289" bIns="34289" anchor="ctr"/>
                <a:lstStyle/>
                <a:p>
                  <a:pPr algn="ctr" defTabSz="685800" hangingPunct="0">
                    <a:defRPr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kumimoji="0" sz="1350" kern="0">
                    <a:solidFill>
                      <a:srgbClr val="FFFFFF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588" name="Shape 633"/>
                <p:cNvSpPr txBox="1"/>
                <p:nvPr/>
              </p:nvSpPr>
              <p:spPr>
                <a:xfrm>
                  <a:off x="1194952" y="4235837"/>
                  <a:ext cx="826079" cy="39241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lIns="34289" tIns="34289" rIns="34289" bIns="34289">
                  <a:spAutoFit/>
                </a:bodyPr>
                <a:lstStyle>
                  <a:lvl1pPr algn="ctr">
                    <a:defRPr sz="2800"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defTabSz="685800" hangingPunct="0">
                    <a:defRPr/>
                  </a:pPr>
                  <a:r>
                    <a:rPr kumimoji="0" sz="2100" ker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coin</a:t>
                  </a:r>
                </a:p>
              </p:txBody>
            </p:sp>
            <p:grpSp>
              <p:nvGrpSpPr>
                <p:cNvPr id="7" name="グループ化 6">
                  <a:extLst>
                    <a:ext uri="{FF2B5EF4-FFF2-40B4-BE49-F238E27FC236}">
                      <a16:creationId xmlns:a16="http://schemas.microsoft.com/office/drawing/2014/main" id="{B6053283-B1E5-4DCE-AE53-7C7D6C4A71CA}"/>
                    </a:ext>
                  </a:extLst>
                </p:cNvPr>
                <p:cNvGrpSpPr/>
                <p:nvPr/>
              </p:nvGrpSpPr>
              <p:grpSpPr>
                <a:xfrm>
                  <a:off x="1215630" y="4883092"/>
                  <a:ext cx="1096243" cy="561111"/>
                  <a:chOff x="1194952" y="5163647"/>
                  <a:chExt cx="1096243" cy="561111"/>
                </a:xfrm>
              </p:grpSpPr>
              <p:sp>
                <p:nvSpPr>
                  <p:cNvPr id="589" name="Shape 634"/>
                  <p:cNvSpPr/>
                  <p:nvPr/>
                </p:nvSpPr>
                <p:spPr>
                  <a:xfrm rot="5400000">
                    <a:off x="1462518" y="4896081"/>
                    <a:ext cx="561111" cy="10962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0800" y="0"/>
                        </a:lnTo>
                        <a:lnTo>
                          <a:pt x="21600" y="21600"/>
                        </a:lnTo>
                        <a:close/>
                      </a:path>
                    </a:pathLst>
                  </a:custGeom>
                  <a:ln w="12700">
                    <a:solidFill>
                      <a:srgbClr val="32538F"/>
                    </a:solidFill>
                    <a:miter lim="400000"/>
                  </a:ln>
                </p:spPr>
                <p:txBody>
                  <a:bodyPr lIns="34289" tIns="34289" rIns="34289" bIns="34289" anchor="ctr"/>
                  <a:lstStyle/>
                  <a:p>
                    <a:pPr algn="ctr" defTabSz="685800" hangingPunct="0"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kumimoji="0" sz="1350" kern="0">
                      <a:solidFill>
                        <a:srgbClr val="FFFFFF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590" name="Shape 635"/>
                  <p:cNvSpPr txBox="1"/>
                  <p:nvPr/>
                </p:nvSpPr>
                <p:spPr>
                  <a:xfrm>
                    <a:off x="1194952" y="5247993"/>
                    <a:ext cx="826079" cy="3924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lIns="34289" tIns="34289" rIns="34289" bIns="34289">
                    <a:spAutoFit/>
                  </a:bodyPr>
                  <a:lstStyle>
                    <a:lvl1pPr algn="ctr">
                      <a:defRPr sz="2800"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defTabSz="685800" hangingPunct="0">
                      <a:defRPr/>
                    </a:pPr>
                    <a:r>
                      <a:rPr kumimoji="0" sz="2100" kern="0" dirty="0" err="1">
                        <a:solidFill>
                          <a:srgbClr val="000000"/>
                        </a:solidFill>
                        <a:latin typeface="Helvetica"/>
                        <a:cs typeface="Helvetica"/>
                      </a:rPr>
                      <a:t>discri</a:t>
                    </a:r>
                    <a:endParaRPr kumimoji="0" sz="2100" kern="0" dirty="0">
                      <a:solidFill>
                        <a:srgbClr val="000000"/>
                      </a:solidFill>
                      <a:latin typeface="Helvetica"/>
                      <a:cs typeface="Helvetica"/>
                    </a:endParaRPr>
                  </a:p>
                </p:txBody>
              </p:sp>
            </p:grpSp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35C09767-4D8A-49E3-8BAD-3337D50389EA}"/>
                    </a:ext>
                  </a:extLst>
                </p:cNvPr>
                <p:cNvGrpSpPr/>
                <p:nvPr/>
              </p:nvGrpSpPr>
              <p:grpSpPr>
                <a:xfrm>
                  <a:off x="1237839" y="5707689"/>
                  <a:ext cx="810487" cy="460379"/>
                  <a:chOff x="215612" y="4648037"/>
                  <a:chExt cx="810487" cy="460379"/>
                </a:xfrm>
              </p:grpSpPr>
              <p:sp>
                <p:nvSpPr>
                  <p:cNvPr id="598" name="Shape 645"/>
                  <p:cNvSpPr/>
                  <p:nvPr/>
                </p:nvSpPr>
                <p:spPr>
                  <a:xfrm>
                    <a:off x="215612" y="4648037"/>
                    <a:ext cx="810487" cy="460379"/>
                  </a:xfrm>
                  <a:prstGeom prst="rect">
                    <a:avLst/>
                  </a:prstGeom>
                  <a:ln w="12700">
                    <a:solidFill>
                      <a:srgbClr val="548235"/>
                    </a:solidFill>
                    <a:miter lim="400000"/>
                  </a:ln>
                </p:spPr>
                <p:txBody>
                  <a:bodyPr lIns="34289" tIns="34289" rIns="34289" bIns="34289" anchor="ctr"/>
                  <a:lstStyle/>
                  <a:p>
                    <a:pPr algn="ctr" defTabSz="685800" hangingPunct="0">
                      <a:defRPr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kumimoji="0" sz="1350" kern="0">
                      <a:solidFill>
                        <a:srgbClr val="FFFFFF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599" name="Shape 646"/>
                  <p:cNvSpPr txBox="1"/>
                  <p:nvPr/>
                </p:nvSpPr>
                <p:spPr>
                  <a:xfrm>
                    <a:off x="348692" y="4683726"/>
                    <a:ext cx="521011" cy="3924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4289" tIns="34289" rIns="34289" bIns="34289">
                    <a:spAutoFit/>
                  </a:bodyPr>
                  <a:lstStyle>
                    <a:lvl1pPr algn="ctr">
                      <a:defRPr sz="2800">
                        <a:latin typeface="+mn-lt"/>
                        <a:ea typeface="+mn-ea"/>
                        <a:cs typeface="+mn-cs"/>
                        <a:sym typeface="Helvetica"/>
                      </a:defRPr>
                    </a:lvl1pPr>
                  </a:lstStyle>
                  <a:p>
                    <a:pPr defTabSz="685800" hangingPunct="0">
                      <a:defRPr/>
                    </a:pPr>
                    <a:r>
                      <a:rPr kumimoji="0" sz="2100" kern="0" dirty="0" err="1">
                        <a:solidFill>
                          <a:srgbClr val="000000"/>
                        </a:solidFill>
                        <a:latin typeface="Helvetica"/>
                        <a:cs typeface="Helvetica"/>
                      </a:rPr>
                      <a:t>NaI</a:t>
                    </a:r>
                    <a:endParaRPr kumimoji="0" sz="2100" kern="0" dirty="0">
                      <a:solidFill>
                        <a:srgbClr val="000000"/>
                      </a:solidFill>
                      <a:latin typeface="Helvetica"/>
                      <a:cs typeface="Helvetica"/>
                    </a:endParaRPr>
                  </a:p>
                </p:txBody>
              </p:sp>
            </p:grpSp>
            <p:cxnSp>
              <p:nvCxnSpPr>
                <p:cNvPr id="12" name="直線矢印コネクタ 11">
                  <a:extLst>
                    <a:ext uri="{FF2B5EF4-FFF2-40B4-BE49-F238E27FC236}">
                      <a16:creationId xmlns:a16="http://schemas.microsoft.com/office/drawing/2014/main" id="{81739F2A-386D-4538-BE5A-4DDAAC9EE8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669" y="2373674"/>
                  <a:ext cx="140" cy="36459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矢印コネクタ 66">
                  <a:extLst>
                    <a:ext uri="{FF2B5EF4-FFF2-40B4-BE49-F238E27FC236}">
                      <a16:creationId xmlns:a16="http://schemas.microsoft.com/office/drawing/2014/main" id="{C386394B-1B8B-474A-9629-52ED291EA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3082" y="4703739"/>
                  <a:ext cx="0" cy="23157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矢印コネクタ 67">
                  <a:extLst>
                    <a:ext uri="{FF2B5EF4-FFF2-40B4-BE49-F238E27FC236}">
                      <a16:creationId xmlns:a16="http://schemas.microsoft.com/office/drawing/2014/main" id="{49CFBB6C-1FC9-4F2A-8EC8-E254A86022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1424" y="3107987"/>
                  <a:ext cx="0" cy="2552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矢印コネクタ 68">
                  <a:extLst>
                    <a:ext uri="{FF2B5EF4-FFF2-40B4-BE49-F238E27FC236}">
                      <a16:creationId xmlns:a16="http://schemas.microsoft.com/office/drawing/2014/main" id="{E4D50DDD-7CBE-4BDC-9DE6-69F76147DC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3490" y="3928493"/>
                  <a:ext cx="0" cy="22528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EF8AD36D-192D-421D-A2F3-BA005BCD2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43082" y="5367713"/>
                  <a:ext cx="1" cy="29013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Shape 630">
                <a:extLst>
                  <a:ext uri="{FF2B5EF4-FFF2-40B4-BE49-F238E27FC236}">
                    <a16:creationId xmlns:a16="http://schemas.microsoft.com/office/drawing/2014/main" id="{41E3D984-8281-4AEB-9357-683587C5FCB2}"/>
                  </a:ext>
                </a:extLst>
              </p:cNvPr>
              <p:cNvSpPr/>
              <p:nvPr/>
            </p:nvSpPr>
            <p:spPr>
              <a:xfrm>
                <a:off x="682143" y="4966396"/>
                <a:ext cx="820755" cy="478631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cxnSp>
            <p:nvCxnSpPr>
              <p:cNvPr id="82" name="直線矢印コネクタ 81">
                <a:extLst>
                  <a:ext uri="{FF2B5EF4-FFF2-40B4-BE49-F238E27FC236}">
                    <a16:creationId xmlns:a16="http://schemas.microsoft.com/office/drawing/2014/main" id="{F0DBB22C-8FA8-4DB8-811A-DABA2F3EF5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30070" y="5178372"/>
                <a:ext cx="565459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コネクタ: カギ線 30">
                <a:extLst>
                  <a:ext uri="{FF2B5EF4-FFF2-40B4-BE49-F238E27FC236}">
                    <a16:creationId xmlns:a16="http://schemas.microsoft.com/office/drawing/2014/main" id="{602F5D8A-6A47-4039-8C07-BED1727ABF91}"/>
                  </a:ext>
                </a:extLst>
              </p:cNvPr>
              <p:cNvCxnSpPr>
                <a:cxnSpLocks/>
                <a:stCxn id="24" idx="0"/>
                <a:endCxn id="588" idx="1"/>
              </p:cNvCxnSpPr>
              <p:nvPr/>
            </p:nvCxnSpPr>
            <p:spPr>
              <a:xfrm rot="5400000" flipH="1" flipV="1">
                <a:off x="1346834" y="4207899"/>
                <a:ext cx="528777" cy="978716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1FC344C-0CF3-4F1B-9BDA-50349012496F}"/>
                  </a:ext>
                </a:extLst>
              </p:cNvPr>
              <p:cNvSpPr txBox="1"/>
              <p:nvPr/>
            </p:nvSpPr>
            <p:spPr>
              <a:xfrm>
                <a:off x="1196795" y="4042294"/>
                <a:ext cx="10962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VETO</a:t>
                </a:r>
              </a:p>
            </p:txBody>
          </p:sp>
        </p:grpSp>
      </p:grpSp>
      <p:sp>
        <p:nvSpPr>
          <p:cNvPr id="95" name="Shape 668">
            <a:extLst>
              <a:ext uri="{FF2B5EF4-FFF2-40B4-BE49-F238E27FC236}">
                <a16:creationId xmlns:a16="http://schemas.microsoft.com/office/drawing/2014/main" id="{30CD6BB5-46E1-4507-A1C1-B3C0AD873850}"/>
              </a:ext>
            </a:extLst>
          </p:cNvPr>
          <p:cNvSpPr/>
          <p:nvPr/>
        </p:nvSpPr>
        <p:spPr>
          <a:xfrm>
            <a:off x="4878942" y="4228138"/>
            <a:ext cx="926089" cy="2"/>
          </a:xfrm>
          <a:prstGeom prst="line">
            <a:avLst/>
          </a:prstGeom>
          <a:ln w="28575">
            <a:solidFill>
              <a:srgbClr val="4472C4"/>
            </a:solidFill>
            <a:miter lim="400000"/>
            <a:headEnd type="triangle"/>
            <a:tailEnd type="triangle"/>
          </a:ln>
        </p:spPr>
        <p:txBody>
          <a:bodyPr lIns="34289" tIns="34289" rIns="34289" bIns="34289"/>
          <a:lstStyle/>
          <a:p>
            <a:pPr defTabSz="685800" hangingPunct="0">
              <a:defRPr/>
            </a:pPr>
            <a:endParaRPr kumimoji="0" sz="1350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022CDF-E744-44C4-9CA5-DC19128B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806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5224FD3-C86F-40D8-A54C-5D75938E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157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41BBC0-1631-43A9-8D0A-77B1F208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7095"/>
            <a:ext cx="7886700" cy="566955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b="1" dirty="0"/>
              <a:t>回路図</a:t>
            </a:r>
            <a:endParaRPr kumimoji="1" lang="ja-JP" altLang="en-US" b="1" dirty="0"/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B97DD51F-3B37-4669-B390-F17C99D1B799}"/>
              </a:ext>
            </a:extLst>
          </p:cNvPr>
          <p:cNvGrpSpPr/>
          <p:nvPr/>
        </p:nvGrpSpPr>
        <p:grpSpPr>
          <a:xfrm>
            <a:off x="764737" y="1709883"/>
            <a:ext cx="7658289" cy="3913126"/>
            <a:chOff x="1066800" y="1234499"/>
            <a:chExt cx="10211052" cy="5217501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9BE7C7C6-975F-45B3-A39F-807E185E9426}"/>
                </a:ext>
              </a:extLst>
            </p:cNvPr>
            <p:cNvSpPr/>
            <p:nvPr/>
          </p:nvSpPr>
          <p:spPr>
            <a:xfrm>
              <a:off x="1066800" y="123449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NaI-1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7B6EBE4-FF07-4EC3-A0B8-5D70E86BCF69}"/>
                </a:ext>
              </a:extLst>
            </p:cNvPr>
            <p:cNvSpPr/>
            <p:nvPr/>
          </p:nvSpPr>
          <p:spPr>
            <a:xfrm>
              <a:off x="1066800" y="188208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NaI-2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134D4CA-E9B2-4E6F-B120-263946204B91}"/>
                </a:ext>
              </a:extLst>
            </p:cNvPr>
            <p:cNvSpPr/>
            <p:nvPr/>
          </p:nvSpPr>
          <p:spPr>
            <a:xfrm>
              <a:off x="1066800" y="2529680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NaI-3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E8A3365-29C5-47AB-B51D-6D515757DE51}"/>
                </a:ext>
              </a:extLst>
            </p:cNvPr>
            <p:cNvSpPr/>
            <p:nvPr/>
          </p:nvSpPr>
          <p:spPr>
            <a:xfrm>
              <a:off x="1066800" y="3177271"/>
              <a:ext cx="1859280" cy="47752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2400" dirty="0"/>
                <a:t>プラシン</a:t>
              </a:r>
              <a:endParaRPr lang="en-US" altLang="ja-JP" sz="2400" dirty="0"/>
            </a:p>
          </p:txBody>
        </p:sp>
        <p:sp>
          <p:nvSpPr>
            <p:cNvPr id="19" name="二等辺三角形 18">
              <a:extLst>
                <a:ext uri="{FF2B5EF4-FFF2-40B4-BE49-F238E27FC236}">
                  <a16:creationId xmlns:a16="http://schemas.microsoft.com/office/drawing/2014/main" id="{B5CBEF1D-0A74-43F2-AE61-1E83C026D160}"/>
                </a:ext>
              </a:extLst>
            </p:cNvPr>
            <p:cNvSpPr/>
            <p:nvPr/>
          </p:nvSpPr>
          <p:spPr>
            <a:xfrm rot="5400000">
              <a:off x="3662680" y="1200021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665F935-4F42-4B7A-8154-A23B44F31018}"/>
                </a:ext>
              </a:extLst>
            </p:cNvPr>
            <p:cNvSpPr/>
            <p:nvPr/>
          </p:nvSpPr>
          <p:spPr>
            <a:xfrm rot="5400000">
              <a:off x="3662680" y="1834385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1" name="二等辺三角形 20">
              <a:extLst>
                <a:ext uri="{FF2B5EF4-FFF2-40B4-BE49-F238E27FC236}">
                  <a16:creationId xmlns:a16="http://schemas.microsoft.com/office/drawing/2014/main" id="{4C4B16B9-25C4-49C0-B617-CFEE05D26347}"/>
                </a:ext>
              </a:extLst>
            </p:cNvPr>
            <p:cNvSpPr/>
            <p:nvPr/>
          </p:nvSpPr>
          <p:spPr>
            <a:xfrm rot="5400000">
              <a:off x="3662543" y="2481976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2" name="二等辺三角形 21">
              <a:extLst>
                <a:ext uri="{FF2B5EF4-FFF2-40B4-BE49-F238E27FC236}">
                  <a16:creationId xmlns:a16="http://schemas.microsoft.com/office/drawing/2014/main" id="{2EC54CF2-93B9-44F0-A071-DE315A481700}"/>
                </a:ext>
              </a:extLst>
            </p:cNvPr>
            <p:cNvSpPr/>
            <p:nvPr/>
          </p:nvSpPr>
          <p:spPr>
            <a:xfrm rot="5400000">
              <a:off x="3662543" y="3129567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1362E307-CB0D-490D-A209-387D34963C53}"/>
                </a:ext>
              </a:extLst>
            </p:cNvPr>
            <p:cNvGrpSpPr/>
            <p:nvPr/>
          </p:nvGrpSpPr>
          <p:grpSpPr>
            <a:xfrm>
              <a:off x="5555715" y="1540350"/>
              <a:ext cx="1517076" cy="916632"/>
              <a:chOff x="5490094" y="2033900"/>
              <a:chExt cx="1517076" cy="916632"/>
            </a:xfrm>
          </p:grpSpPr>
          <p:sp>
            <p:nvSpPr>
              <p:cNvPr id="24" name="Shape 567">
                <a:extLst>
                  <a:ext uri="{FF2B5EF4-FFF2-40B4-BE49-F238E27FC236}">
                    <a16:creationId xmlns:a16="http://schemas.microsoft.com/office/drawing/2014/main" id="{4A9E2DBE-D286-414F-9FE1-5D476E4BF1F1}"/>
                  </a:ext>
                </a:extLst>
              </p:cNvPr>
              <p:cNvSpPr/>
              <p:nvPr/>
            </p:nvSpPr>
            <p:spPr>
              <a:xfrm rot="10800000">
                <a:off x="5490094" y="2033900"/>
                <a:ext cx="1517076" cy="91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21600" y="0"/>
                    </a:lnTo>
                    <a:cubicBezTo>
                      <a:pt x="19612" y="0"/>
                      <a:pt x="18000" y="4835"/>
                      <a:pt x="18000" y="10800"/>
                    </a:cubicBezTo>
                    <a:cubicBezTo>
                      <a:pt x="18000" y="16765"/>
                      <a:pt x="19612" y="21600"/>
                      <a:pt x="216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6765"/>
                      <a:pt x="0" y="10800"/>
                    </a:cubicBezTo>
                    <a:cubicBezTo>
                      <a:pt x="0" y="4835"/>
                      <a:pt x="1612" y="0"/>
                      <a:pt x="3600" y="0"/>
                    </a:cubicBezTo>
                    <a:close/>
                  </a:path>
                </a:pathLst>
              </a:custGeom>
              <a:ln w="28575">
                <a:solidFill>
                  <a:schemeClr val="accent1">
                    <a:lumMod val="75000"/>
                  </a:schemeClr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849D3A2-C771-44AD-AA7D-78A5ABFA7A02}"/>
                  </a:ext>
                </a:extLst>
              </p:cNvPr>
              <p:cNvSpPr txBox="1"/>
              <p:nvPr/>
            </p:nvSpPr>
            <p:spPr>
              <a:xfrm>
                <a:off x="5809949" y="2199827"/>
                <a:ext cx="107123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FAN</a:t>
                </a:r>
                <a:endParaRPr lang="ja-JP" altLang="en-US" sz="2400" dirty="0"/>
              </a:p>
            </p:txBody>
          </p:sp>
        </p:grp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5D519DFF-1409-4797-987C-F4D07D43D5CE}"/>
                </a:ext>
              </a:extLst>
            </p:cNvPr>
            <p:cNvSpPr/>
            <p:nvPr/>
          </p:nvSpPr>
          <p:spPr>
            <a:xfrm>
              <a:off x="5384613" y="3177271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GATE</a:t>
              </a: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53EB3E3D-45B6-4BF2-8C3B-3491953BF4DC}"/>
                </a:ext>
              </a:extLst>
            </p:cNvPr>
            <p:cNvSpPr/>
            <p:nvPr/>
          </p:nvSpPr>
          <p:spPr>
            <a:xfrm>
              <a:off x="9265920" y="150902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GATE</a:t>
              </a:r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8D38F964-875A-4B1C-AD62-EC5EF5485AB9}"/>
                </a:ext>
              </a:extLst>
            </p:cNvPr>
            <p:cNvGrpSpPr/>
            <p:nvPr/>
          </p:nvGrpSpPr>
          <p:grpSpPr>
            <a:xfrm>
              <a:off x="9535851" y="2829239"/>
              <a:ext cx="1313194" cy="958193"/>
              <a:chOff x="9491285" y="2936934"/>
              <a:chExt cx="1313194" cy="958193"/>
            </a:xfrm>
          </p:grpSpPr>
          <p:sp>
            <p:nvSpPr>
              <p:cNvPr id="26" name="Shape 574">
                <a:extLst>
                  <a:ext uri="{FF2B5EF4-FFF2-40B4-BE49-F238E27FC236}">
                    <a16:creationId xmlns:a16="http://schemas.microsoft.com/office/drawing/2014/main" id="{7784367D-DA67-4743-B63F-745F9CDC9919}"/>
                  </a:ext>
                </a:extLst>
              </p:cNvPr>
              <p:cNvSpPr/>
              <p:nvPr/>
            </p:nvSpPr>
            <p:spPr>
              <a:xfrm>
                <a:off x="9491285" y="2936934"/>
                <a:ext cx="1309258" cy="958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 w="28575">
                <a:solidFill>
                  <a:srgbClr val="32538F"/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82A44421-022F-4463-A8C3-11894C244ECB}"/>
                  </a:ext>
                </a:extLst>
              </p:cNvPr>
              <p:cNvSpPr txBox="1"/>
              <p:nvPr/>
            </p:nvSpPr>
            <p:spPr>
              <a:xfrm>
                <a:off x="9549436" y="3123642"/>
                <a:ext cx="125504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COIN</a:t>
                </a:r>
                <a:endParaRPr lang="ja-JP" altLang="en-US" sz="2400" dirty="0"/>
              </a:p>
            </p:txBody>
          </p:sp>
        </p:grpSp>
        <p:sp>
          <p:nvSpPr>
            <p:cNvPr id="32" name="二等辺三角形 31">
              <a:extLst>
                <a:ext uri="{FF2B5EF4-FFF2-40B4-BE49-F238E27FC236}">
                  <a16:creationId xmlns:a16="http://schemas.microsoft.com/office/drawing/2014/main" id="{DF4D752F-1317-4FC4-8A1A-F991D49A5C06}"/>
                </a:ext>
              </a:extLst>
            </p:cNvPr>
            <p:cNvSpPr/>
            <p:nvPr/>
          </p:nvSpPr>
          <p:spPr>
            <a:xfrm rot="5400000">
              <a:off x="5145853" y="5869290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3" name="二等辺三角形 32">
              <a:extLst>
                <a:ext uri="{FF2B5EF4-FFF2-40B4-BE49-F238E27FC236}">
                  <a16:creationId xmlns:a16="http://schemas.microsoft.com/office/drawing/2014/main" id="{B89B23E6-765E-463A-B76D-422CD3492C56}"/>
                </a:ext>
              </a:extLst>
            </p:cNvPr>
            <p:cNvSpPr/>
            <p:nvPr/>
          </p:nvSpPr>
          <p:spPr>
            <a:xfrm rot="5400000">
              <a:off x="5145853" y="5262509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4" name="二等辺三角形 33">
              <a:extLst>
                <a:ext uri="{FF2B5EF4-FFF2-40B4-BE49-F238E27FC236}">
                  <a16:creationId xmlns:a16="http://schemas.microsoft.com/office/drawing/2014/main" id="{D56D11A2-E63C-4C10-B20B-6D9DEECF4846}"/>
                </a:ext>
              </a:extLst>
            </p:cNvPr>
            <p:cNvSpPr/>
            <p:nvPr/>
          </p:nvSpPr>
          <p:spPr>
            <a:xfrm rot="5400000">
              <a:off x="5145853" y="4655728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D22B4B5F-C94A-40B1-BD10-95D38C2504D2}"/>
                </a:ext>
              </a:extLst>
            </p:cNvPr>
            <p:cNvSpPr/>
            <p:nvPr/>
          </p:nvSpPr>
          <p:spPr>
            <a:xfrm rot="5400000">
              <a:off x="5145853" y="4052542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B9D1A675-7112-43DC-8840-B0CB3A4296CB}"/>
                </a:ext>
              </a:extLst>
            </p:cNvPr>
            <p:cNvSpPr/>
            <p:nvPr/>
          </p:nvSpPr>
          <p:spPr>
            <a:xfrm>
              <a:off x="7243893" y="4035781"/>
              <a:ext cx="1516495" cy="241621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FADC</a:t>
              </a: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37A69491-5826-4158-A08F-E4AB423C0E9D}"/>
                </a:ext>
              </a:extLst>
            </p:cNvPr>
            <p:cNvCxnSpPr>
              <a:stCxn id="4" idx="3"/>
              <a:endCxn id="19" idx="3"/>
            </p:cNvCxnSpPr>
            <p:nvPr/>
          </p:nvCxnSpPr>
          <p:spPr>
            <a:xfrm>
              <a:off x="2926080" y="1473259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EAD5B01D-9A03-4BD7-9A98-37BCB98D82EC}"/>
                </a:ext>
              </a:extLst>
            </p:cNvPr>
            <p:cNvCxnSpPr/>
            <p:nvPr/>
          </p:nvCxnSpPr>
          <p:spPr>
            <a:xfrm>
              <a:off x="2924951" y="2114234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8663AB80-378E-4036-96C6-B9113C69FFF3}"/>
                </a:ext>
              </a:extLst>
            </p:cNvPr>
            <p:cNvCxnSpPr/>
            <p:nvPr/>
          </p:nvCxnSpPr>
          <p:spPr>
            <a:xfrm>
              <a:off x="2924951" y="2768439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EF2C24C8-1020-464C-A435-B7FDB8DB9B7C}"/>
                </a:ext>
              </a:extLst>
            </p:cNvPr>
            <p:cNvCxnSpPr/>
            <p:nvPr/>
          </p:nvCxnSpPr>
          <p:spPr>
            <a:xfrm>
              <a:off x="2924951" y="3402803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コネクタ: カギ線 44">
              <a:extLst>
                <a:ext uri="{FF2B5EF4-FFF2-40B4-BE49-F238E27FC236}">
                  <a16:creationId xmlns:a16="http://schemas.microsoft.com/office/drawing/2014/main" id="{EDE3E1DE-5445-4BE2-A507-7E08F84EC7A7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rot="16200000" flipH="1">
              <a:off x="4646069" y="622475"/>
              <a:ext cx="385725" cy="1874985"/>
            </a:xfrm>
            <a:prstGeom prst="bentConnector4">
              <a:avLst>
                <a:gd name="adj1" fmla="val -1317"/>
                <a:gd name="adj2" fmla="val 66662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3720C2CD-4F22-4FD9-9A41-1B2A6313DE69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>
              <a:off x="3901440" y="2001469"/>
              <a:ext cx="18749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コネクタ: カギ線 53">
              <a:extLst>
                <a:ext uri="{FF2B5EF4-FFF2-40B4-BE49-F238E27FC236}">
                  <a16:creationId xmlns:a16="http://schemas.microsoft.com/office/drawing/2014/main" id="{C8E0A296-3C61-45D6-BE93-E532EB30A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1303" y="2254095"/>
              <a:ext cx="1875120" cy="376422"/>
            </a:xfrm>
            <a:prstGeom prst="bentConnector3">
              <a:avLst>
                <a:gd name="adj1" fmla="val 66797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243520DA-8489-4F3B-A48E-14159A3A8A97}"/>
                </a:ext>
              </a:extLst>
            </p:cNvPr>
            <p:cNvCxnSpPr>
              <a:stCxn id="22" idx="0"/>
              <a:endCxn id="27" idx="1"/>
            </p:cNvCxnSpPr>
            <p:nvPr/>
          </p:nvCxnSpPr>
          <p:spPr>
            <a:xfrm>
              <a:off x="4187767" y="3416031"/>
              <a:ext cx="1196846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E91A5C6E-4D9C-4CFB-A322-06506C5693B4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7243893" y="3416031"/>
              <a:ext cx="2291957" cy="1296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F0B7B9D7-2F47-4690-9D32-0AD974D070FD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028058" y="1725245"/>
              <a:ext cx="2237862" cy="225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コネクタ: カギ線 79">
              <a:extLst>
                <a:ext uri="{FF2B5EF4-FFF2-40B4-BE49-F238E27FC236}">
                  <a16:creationId xmlns:a16="http://schemas.microsoft.com/office/drawing/2014/main" id="{4007DDA1-23D0-4E97-882E-63EA8847A1EF}"/>
                </a:ext>
              </a:extLst>
            </p:cNvPr>
            <p:cNvCxnSpPr>
              <a:cxnSpLocks/>
            </p:cNvCxnSpPr>
            <p:nvPr/>
          </p:nvCxnSpPr>
          <p:spPr>
            <a:xfrm>
              <a:off x="7072791" y="2201763"/>
              <a:ext cx="2463059" cy="975508"/>
            </a:xfrm>
            <a:prstGeom prst="bentConnector3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E648AC39-A03A-42EA-88EF-BC06F93C082E}"/>
                </a:ext>
              </a:extLst>
            </p:cNvPr>
            <p:cNvCxnSpPr>
              <a:stCxn id="28" idx="2"/>
            </p:cNvCxnSpPr>
            <p:nvPr/>
          </p:nvCxnSpPr>
          <p:spPr>
            <a:xfrm flipH="1">
              <a:off x="10190480" y="1986549"/>
              <a:ext cx="5080" cy="7951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DD2F48F7-691A-4FA0-8374-1EEBA771A71B}"/>
                </a:ext>
              </a:extLst>
            </p:cNvPr>
            <p:cNvSpPr txBox="1"/>
            <p:nvPr/>
          </p:nvSpPr>
          <p:spPr>
            <a:xfrm>
              <a:off x="10223717" y="2148867"/>
              <a:ext cx="10541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VETO</a:t>
              </a:r>
              <a:endParaRPr lang="ja-JP" altLang="en-US" dirty="0"/>
            </a:p>
          </p:txBody>
        </p:sp>
        <p:cxnSp>
          <p:nvCxnSpPr>
            <p:cNvPr id="87" name="コネクタ: カギ線 86">
              <a:extLst>
                <a:ext uri="{FF2B5EF4-FFF2-40B4-BE49-F238E27FC236}">
                  <a16:creationId xmlns:a16="http://schemas.microsoft.com/office/drawing/2014/main" id="{EA210C55-15CB-47C2-BE15-5B3A828F7D0D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rot="10800000" flipV="1">
              <a:off x="8760388" y="3787431"/>
              <a:ext cx="1463344" cy="1456460"/>
            </a:xfrm>
            <a:prstGeom prst="bentConnector3">
              <a:avLst>
                <a:gd name="adj1" fmla="val 860"/>
              </a:avLst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0502D2C5-5A9B-4ABA-8077-2D5DF76061D9}"/>
                </a:ext>
              </a:extLst>
            </p:cNvPr>
            <p:cNvSpPr txBox="1"/>
            <p:nvPr/>
          </p:nvSpPr>
          <p:spPr>
            <a:xfrm>
              <a:off x="9265920" y="5350785"/>
              <a:ext cx="103503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TRIG</a:t>
              </a:r>
              <a:endParaRPr lang="ja-JP" altLang="en-US" sz="2100" dirty="0"/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B006F127-8E95-4F1B-8BEE-829643FC0385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>
              <a:off x="3901440" y="1605865"/>
              <a:ext cx="1006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449D0D50-F394-4CFD-AAC3-BCCAE4E0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2961" y="1605865"/>
              <a:ext cx="24570" cy="27331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0B8AAE57-2611-4942-B979-665CC76BFC5C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>
              <a:off x="4895246" y="4339006"/>
              <a:ext cx="20290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D3EEF4D3-3F27-42FE-BE51-16DCF2DDF543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3901303" y="2887820"/>
              <a:ext cx="38621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F2F4B5DD-9EB3-432B-9ED9-EE7879D19AA1}"/>
                </a:ext>
              </a:extLst>
            </p:cNvPr>
            <p:cNvCxnSpPr>
              <a:cxnSpLocks/>
            </p:cNvCxnSpPr>
            <p:nvPr/>
          </p:nvCxnSpPr>
          <p:spPr>
            <a:xfrm>
              <a:off x="4287520" y="2887820"/>
              <a:ext cx="0" cy="26611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3A93B607-C2A4-466F-BD8E-8205B181A64B}"/>
                </a:ext>
              </a:extLst>
            </p:cNvPr>
            <p:cNvCxnSpPr>
              <a:endCxn id="33" idx="3"/>
            </p:cNvCxnSpPr>
            <p:nvPr/>
          </p:nvCxnSpPr>
          <p:spPr>
            <a:xfrm>
              <a:off x="4287520" y="5548973"/>
              <a:ext cx="810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F2283914-F618-45A8-ABBC-7721C8B48220}"/>
                </a:ext>
              </a:extLst>
            </p:cNvPr>
            <p:cNvCxnSpPr>
              <a:stCxn id="20" idx="5"/>
            </p:cNvCxnSpPr>
            <p:nvPr/>
          </p:nvCxnSpPr>
          <p:spPr>
            <a:xfrm flipV="1">
              <a:off x="3901440" y="2231754"/>
              <a:ext cx="670560" cy="84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3E43CB27-1A76-4D5B-98E3-FFDAA1337228}"/>
                </a:ext>
              </a:extLst>
            </p:cNvPr>
            <p:cNvCxnSpPr/>
            <p:nvPr/>
          </p:nvCxnSpPr>
          <p:spPr>
            <a:xfrm>
              <a:off x="4572251" y="2250109"/>
              <a:ext cx="14079" cy="268964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622738A5-D07D-41BC-86DB-BD1D3DAD306E}"/>
                </a:ext>
              </a:extLst>
            </p:cNvPr>
            <p:cNvCxnSpPr>
              <a:endCxn id="34" idx="3"/>
            </p:cNvCxnSpPr>
            <p:nvPr/>
          </p:nvCxnSpPr>
          <p:spPr>
            <a:xfrm>
              <a:off x="4584343" y="4942192"/>
              <a:ext cx="51380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D7970097-9845-4119-BE5D-649BC1D0F611}"/>
                </a:ext>
              </a:extLst>
            </p:cNvPr>
            <p:cNvCxnSpPr>
              <a:cxnSpLocks/>
            </p:cNvCxnSpPr>
            <p:nvPr/>
          </p:nvCxnSpPr>
          <p:spPr>
            <a:xfrm>
              <a:off x="3832951" y="3572900"/>
              <a:ext cx="2614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53945586-CF3C-47EE-AF60-8AE8C227D45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411" y="3572900"/>
              <a:ext cx="0" cy="25828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30338D43-4748-4C68-8BE4-EBA4109561E2}"/>
                </a:ext>
              </a:extLst>
            </p:cNvPr>
            <p:cNvCxnSpPr>
              <a:endCxn id="32" idx="3"/>
            </p:cNvCxnSpPr>
            <p:nvPr/>
          </p:nvCxnSpPr>
          <p:spPr>
            <a:xfrm>
              <a:off x="4094411" y="6155754"/>
              <a:ext cx="100373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ECE88740-DEE0-43FF-B4C9-99D334FDD165}"/>
                </a:ext>
              </a:extLst>
            </p:cNvPr>
            <p:cNvCxnSpPr>
              <a:stCxn id="34" idx="0"/>
            </p:cNvCxnSpPr>
            <p:nvPr/>
          </p:nvCxnSpPr>
          <p:spPr>
            <a:xfrm flipV="1">
              <a:off x="5671077" y="4939752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15B79D34-4DAC-4DB3-8A07-8D7342513EDB}"/>
                </a:ext>
              </a:extLst>
            </p:cNvPr>
            <p:cNvCxnSpPr/>
            <p:nvPr/>
          </p:nvCxnSpPr>
          <p:spPr>
            <a:xfrm flipV="1">
              <a:off x="5648961" y="5545313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01249C40-E803-42B3-A2B7-3CC9A6DA65B0}"/>
                </a:ext>
              </a:extLst>
            </p:cNvPr>
            <p:cNvCxnSpPr/>
            <p:nvPr/>
          </p:nvCxnSpPr>
          <p:spPr>
            <a:xfrm flipV="1">
              <a:off x="5671077" y="4335411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CF2BCD31-298E-4075-9903-1E403873D43A}"/>
                </a:ext>
              </a:extLst>
            </p:cNvPr>
            <p:cNvCxnSpPr/>
            <p:nvPr/>
          </p:nvCxnSpPr>
          <p:spPr>
            <a:xfrm flipV="1">
              <a:off x="5648961" y="6148434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C449C2D-8F42-4D5E-AE60-A9262FEA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87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D116F9-03EE-4C1A-BDEF-6723C0D3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FADC</a:t>
            </a:r>
            <a:r>
              <a:rPr kumimoji="1" lang="ja-JP" altLang="en-US" b="1" dirty="0"/>
              <a:t>ってなんですか？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773744-CCD0-4FEE-B3EF-186485CA6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363" y="1825625"/>
            <a:ext cx="38862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dirty="0"/>
              <a:t>入力波形を常に記録し続ける装置</a:t>
            </a:r>
            <a:endParaRPr kumimoji="1"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/>
              <a:t>TRIG</a:t>
            </a:r>
            <a:r>
              <a:rPr lang="ja-JP" altLang="en-US" dirty="0"/>
              <a:t>に入力があると</a:t>
            </a:r>
            <a:r>
              <a:rPr lang="en-US" altLang="ja-JP" dirty="0"/>
              <a:t>, </a:t>
            </a:r>
            <a:r>
              <a:rPr lang="ja-JP" altLang="en-US" dirty="0"/>
              <a:t>その前後の波形データを</a:t>
            </a:r>
            <a:r>
              <a:rPr lang="en-US" altLang="ja-JP" dirty="0"/>
              <a:t>root</a:t>
            </a:r>
            <a:r>
              <a:rPr lang="ja-JP" altLang="en-US" dirty="0"/>
              <a:t>ファイルに書き出す</a:t>
            </a:r>
            <a:endParaRPr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kumimoji="1" lang="ja-JP" altLang="en-US" dirty="0"/>
              <a:t>波形データは</a:t>
            </a:r>
            <a:r>
              <a:rPr kumimoji="1" lang="en-US" altLang="ja-JP" dirty="0"/>
              <a:t>1024</a:t>
            </a:r>
            <a:r>
              <a:rPr kumimoji="1" lang="ja-JP" altLang="en-US" dirty="0"/>
              <a:t>分割されている</a:t>
            </a:r>
            <a:r>
              <a:rPr kumimoji="1" lang="en-US" altLang="ja-JP" dirty="0"/>
              <a:t>. 1clock</a:t>
            </a:r>
            <a:r>
              <a:rPr kumimoji="1" lang="ja-JP" altLang="en-US" dirty="0"/>
              <a:t>は</a:t>
            </a:r>
            <a:r>
              <a:rPr kumimoji="1" lang="en-US" altLang="ja-JP" dirty="0"/>
              <a:t>4nsec</a:t>
            </a:r>
            <a:r>
              <a:rPr kumimoji="1" lang="ja-JP" altLang="en-US" dirty="0"/>
              <a:t>に対応する</a:t>
            </a:r>
            <a:endParaRPr lang="en-US" altLang="ja-JP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6B52D4A3-84DA-4219-BF7A-23454E80FB8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41484" y="2112886"/>
          <a:ext cx="4602516" cy="301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Acrobat Document" r:id="rId3" imgW="4320209" imgH="2918343" progId="AcroExch.Document.11">
                  <p:embed/>
                </p:oleObj>
              </mc:Choice>
              <mc:Fallback>
                <p:oleObj name="Acrobat Document" r:id="rId3" imgW="4320209" imgH="2918343" progId="AcroExch.Document.11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6B52D4A3-84DA-4219-BF7A-23454E80FB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41484" y="2112886"/>
                        <a:ext cx="4602516" cy="301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B560C4-B0DC-449A-B826-9DFD68162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13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2E6F48B-2672-48C4-8966-73E4815E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9644"/>
          </a:xfrm>
        </p:spPr>
        <p:txBody>
          <a:bodyPr/>
          <a:lstStyle/>
          <a:p>
            <a:pPr algn="ctr"/>
            <a:r>
              <a:rPr kumimoji="1" lang="ja-JP" altLang="en-US" b="1" dirty="0"/>
              <a:t>時間原点の決め方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79482F1A-67FE-4F17-9EB5-2AF711222E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4365798"/>
                <a:ext cx="7886700" cy="18649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kumimoji="1" lang="ja-JP" altLang="en-US" dirty="0"/>
                  <a:t>波高の</a:t>
                </a:r>
                <a:r>
                  <a:rPr kumimoji="1" lang="en-US" altLang="ja-JP" dirty="0"/>
                  <a:t>peak</a:t>
                </a:r>
                <a:r>
                  <a:rPr kumimoji="1" lang="ja-JP" altLang="en-US" dirty="0"/>
                  <a:t>値の半分を</a:t>
                </a:r>
                <a:r>
                  <a:rPr kumimoji="1" lang="en-US" altLang="ja-JP" dirty="0"/>
                  <a:t>threshold</a:t>
                </a:r>
                <a:r>
                  <a:rPr kumimoji="1" lang="ja-JP" altLang="en-US" dirty="0"/>
                  <a:t>として</a:t>
                </a:r>
                <a:r>
                  <a:rPr kumimoji="1" lang="en-US" altLang="ja-JP" dirty="0"/>
                  <a:t>, </a:t>
                </a:r>
                <a:r>
                  <a:rPr kumimoji="1" lang="ja-JP" altLang="en-US" dirty="0"/>
                  <a:t>それを切る時刻を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と</m:t>
                    </m:r>
                  </m:oMath>
                </a14:m>
                <a:r>
                  <a:rPr kumimoji="1" lang="ja-JP" altLang="en-US" dirty="0"/>
                  <a:t>する</a:t>
                </a:r>
                <a:r>
                  <a:rPr kumimoji="1" lang="en-US" altLang="ja-JP" dirty="0"/>
                  <a:t>.</a:t>
                </a:r>
              </a:p>
              <a:p>
                <a:pPr marL="0" indent="0">
                  <a:buNone/>
                </a:pPr>
                <a:r>
                  <a:rPr lang="ja-JP" altLang="en-US" dirty="0"/>
                  <a:t>波高（≈エネルギー）に応じて</a:t>
                </a:r>
                <a:r>
                  <a:rPr lang="en-US" altLang="ja-JP" dirty="0"/>
                  <a:t>threshold</a:t>
                </a:r>
                <a:r>
                  <a:rPr lang="ja-JP" altLang="en-US" dirty="0"/>
                  <a:t>が変わるので</a:t>
                </a:r>
                <a:r>
                  <a:rPr lang="en-US" altLang="ja-JP" dirty="0"/>
                  <a:t>, TQ</a:t>
                </a:r>
                <a:r>
                  <a:rPr lang="ja-JP" altLang="en-US" dirty="0"/>
                  <a:t>補正は必要ない</a:t>
                </a:r>
                <a:r>
                  <a:rPr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6" name="コンテンツ プレースホルダー 5">
                <a:extLst>
                  <a:ext uri="{FF2B5EF4-FFF2-40B4-BE49-F238E27FC236}">
                    <a16:creationId xmlns:a16="http://schemas.microsoft.com/office/drawing/2014/main" id="{79482F1A-67FE-4F17-9EB5-2AF711222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4365798"/>
                <a:ext cx="7886700" cy="1864986"/>
              </a:xfrm>
              <a:blipFill>
                <a:blip r:embed="rId3"/>
                <a:stretch>
                  <a:fillRect l="-1546" t="-5556" b="-35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8A11FA9-3E68-4D46-81B3-3039404DA0F3}"/>
              </a:ext>
            </a:extLst>
          </p:cNvPr>
          <p:cNvGrpSpPr/>
          <p:nvPr/>
        </p:nvGrpSpPr>
        <p:grpSpPr>
          <a:xfrm>
            <a:off x="1063010" y="1264771"/>
            <a:ext cx="7802796" cy="2676939"/>
            <a:chOff x="890673" y="3161505"/>
            <a:chExt cx="7802796" cy="2676939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8F6C7275-567C-4AA4-9B45-A9BAACED77CE}"/>
                </a:ext>
              </a:extLst>
            </p:cNvPr>
            <p:cNvGrpSpPr/>
            <p:nvPr/>
          </p:nvGrpSpPr>
          <p:grpSpPr>
            <a:xfrm>
              <a:off x="890673" y="3346171"/>
              <a:ext cx="7802796" cy="2492273"/>
              <a:chOff x="1237846" y="2879810"/>
              <a:chExt cx="10403728" cy="3323029"/>
            </a:xfrm>
          </p:grpSpPr>
          <p:grpSp>
            <p:nvGrpSpPr>
              <p:cNvPr id="8" name="グループ化 52">
                <a:extLst>
                  <a:ext uri="{FF2B5EF4-FFF2-40B4-BE49-F238E27FC236}">
                    <a16:creationId xmlns:a16="http://schemas.microsoft.com/office/drawing/2014/main" id="{67D5FB64-6504-4D5E-BF0A-D1145D316A64}"/>
                  </a:ext>
                </a:extLst>
              </p:cNvPr>
              <p:cNvGrpSpPr/>
              <p:nvPr/>
            </p:nvGrpSpPr>
            <p:grpSpPr>
              <a:xfrm>
                <a:off x="1237846" y="2907703"/>
                <a:ext cx="10403728" cy="3295136"/>
                <a:chOff x="96786" y="0"/>
                <a:chExt cx="10403726" cy="3295134"/>
              </a:xfrm>
            </p:grpSpPr>
            <p:grpSp>
              <p:nvGrpSpPr>
                <p:cNvPr id="11" name="グループ化 16">
                  <a:extLst>
                    <a:ext uri="{FF2B5EF4-FFF2-40B4-BE49-F238E27FC236}">
                      <a16:creationId xmlns:a16="http://schemas.microsoft.com/office/drawing/2014/main" id="{3FB65BE9-55B6-45EF-A5FB-9CD840A9EE60}"/>
                    </a:ext>
                  </a:extLst>
                </p:cNvPr>
                <p:cNvGrpSpPr/>
                <p:nvPr/>
              </p:nvGrpSpPr>
              <p:grpSpPr>
                <a:xfrm>
                  <a:off x="96786" y="457662"/>
                  <a:ext cx="9350503" cy="2837472"/>
                  <a:chOff x="0" y="-1"/>
                  <a:chExt cx="9350501" cy="2837470"/>
                </a:xfrm>
              </p:grpSpPr>
              <p:sp>
                <p:nvSpPr>
                  <p:cNvPr id="17" name="直線矢印コネクタ 9">
                    <a:extLst>
                      <a:ext uri="{FF2B5EF4-FFF2-40B4-BE49-F238E27FC236}">
                        <a16:creationId xmlns:a16="http://schemas.microsoft.com/office/drawing/2014/main" id="{245D21D9-A4DC-4C02-8ED5-BED1E9DADA53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9350501" cy="12134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685800" hangingPunct="0">
                      <a:defRPr>
                        <a:latin typeface="+mn-lt"/>
                        <a:ea typeface="+mn-ea"/>
                        <a:cs typeface="+mn-cs"/>
                        <a:sym typeface="Helvetica"/>
                      </a:defRPr>
                    </a:pPr>
                    <a:endParaRPr sz="1350" kern="0">
                      <a:solidFill>
                        <a:srgbClr val="000000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18" name="フリーフォーム: 図形 14">
                    <a:extLst>
                      <a:ext uri="{FF2B5EF4-FFF2-40B4-BE49-F238E27FC236}">
                        <a16:creationId xmlns:a16="http://schemas.microsoft.com/office/drawing/2014/main" id="{7E6B97DD-7478-4930-972F-5EB14E12B9A6}"/>
                      </a:ext>
                    </a:extLst>
                  </p:cNvPr>
                  <p:cNvSpPr/>
                  <p:nvPr/>
                </p:nvSpPr>
                <p:spPr>
                  <a:xfrm>
                    <a:off x="443776" y="-1"/>
                    <a:ext cx="8557928" cy="28374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65" extrusionOk="0">
                        <a:moveTo>
                          <a:pt x="0" y="0"/>
                        </a:moveTo>
                        <a:cubicBezTo>
                          <a:pt x="568" y="114"/>
                          <a:pt x="1136" y="229"/>
                          <a:pt x="1579" y="1901"/>
                        </a:cubicBezTo>
                        <a:cubicBezTo>
                          <a:pt x="2021" y="3574"/>
                          <a:pt x="2290" y="7306"/>
                          <a:pt x="2655" y="10034"/>
                        </a:cubicBezTo>
                        <a:cubicBezTo>
                          <a:pt x="3020" y="12763"/>
                          <a:pt x="3301" y="16495"/>
                          <a:pt x="3767" y="18273"/>
                        </a:cubicBezTo>
                        <a:cubicBezTo>
                          <a:pt x="4234" y="20051"/>
                          <a:pt x="4718" y="21600"/>
                          <a:pt x="5454" y="20702"/>
                        </a:cubicBezTo>
                        <a:cubicBezTo>
                          <a:pt x="6189" y="19804"/>
                          <a:pt x="7218" y="15315"/>
                          <a:pt x="8181" y="12886"/>
                        </a:cubicBezTo>
                        <a:cubicBezTo>
                          <a:pt x="9144" y="10457"/>
                          <a:pt x="10160" y="7922"/>
                          <a:pt x="11231" y="6126"/>
                        </a:cubicBezTo>
                        <a:cubicBezTo>
                          <a:pt x="12301" y="4331"/>
                          <a:pt x="13443" y="3063"/>
                          <a:pt x="14603" y="2112"/>
                        </a:cubicBezTo>
                        <a:cubicBezTo>
                          <a:pt x="15763" y="1162"/>
                          <a:pt x="17025" y="757"/>
                          <a:pt x="18191" y="423"/>
                        </a:cubicBezTo>
                        <a:cubicBezTo>
                          <a:pt x="19357" y="88"/>
                          <a:pt x="21600" y="106"/>
                          <a:pt x="21600" y="106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685800" hangingPunct="0">
                      <a:defRPr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350" kern="0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" name="直線コネクタ 19">
                  <a:extLst>
                    <a:ext uri="{FF2B5EF4-FFF2-40B4-BE49-F238E27FC236}">
                      <a16:creationId xmlns:a16="http://schemas.microsoft.com/office/drawing/2014/main" id="{535C06A1-E896-4997-B699-8FBC5EE0AD1B}"/>
                    </a:ext>
                  </a:extLst>
                </p:cNvPr>
                <p:cNvSpPr/>
                <p:nvPr/>
              </p:nvSpPr>
              <p:spPr>
                <a:xfrm>
                  <a:off x="436349" y="1854178"/>
                  <a:ext cx="7687499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685800" hangingPunct="0">
                    <a:defRPr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 sz="1350" kern="0">
                    <a:solidFill>
                      <a:srgbClr val="000000"/>
                    </a:solidFill>
                    <a:latin typeface="Helvetica"/>
                    <a:cs typeface="Helvetica"/>
                    <a:sym typeface="Helvetica"/>
                  </a:endParaRPr>
                </a:p>
              </p:txBody>
            </p:sp>
            <p:sp>
              <p:nvSpPr>
                <p:cNvPr id="13" name="Text">
                  <a:extLst>
                    <a:ext uri="{FF2B5EF4-FFF2-40B4-BE49-F238E27FC236}">
                      <a16:creationId xmlns:a16="http://schemas.microsoft.com/office/drawing/2014/main" id="{F98F2941-A587-49C1-AD57-67B37FC52C44}"/>
                    </a:ext>
                  </a:extLst>
                </p:cNvPr>
                <p:cNvSpPr txBox="1"/>
                <p:nvPr/>
              </p:nvSpPr>
              <p:spPr>
                <a:xfrm>
                  <a:off x="7912055" y="712887"/>
                  <a:ext cx="1443841" cy="3693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4289" tIns="34289" rIns="34289" bIns="34289" numCol="1" anchor="t">
                  <a:spAutoFit/>
                </a:bodyPr>
                <a:lstStyle>
                  <a:lvl1pPr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defTabSz="685800" hangingPunct="0">
                    <a:defRPr/>
                  </a:pPr>
                  <a:r>
                    <a:rPr sz="1350" kern="0">
                      <a:solidFill>
                        <a:srgbClr val="000000"/>
                      </a:solidFill>
                    </a:rPr>
                    <a:t> </a:t>
                  </a:r>
                </a:p>
              </p:txBody>
            </p:sp>
            <p:grpSp>
              <p:nvGrpSpPr>
                <p:cNvPr id="14" name="テキスト ボックス 55">
                  <a:extLst>
                    <a:ext uri="{FF2B5EF4-FFF2-40B4-BE49-F238E27FC236}">
                      <a16:creationId xmlns:a16="http://schemas.microsoft.com/office/drawing/2014/main" id="{290B5940-C6F4-44FC-B148-47D59DC1C411}"/>
                    </a:ext>
                  </a:extLst>
                </p:cNvPr>
                <p:cNvGrpSpPr/>
                <p:nvPr/>
              </p:nvGrpSpPr>
              <p:grpSpPr>
                <a:xfrm>
                  <a:off x="9056670" y="0"/>
                  <a:ext cx="1443842" cy="430887"/>
                  <a:chOff x="-1" y="0"/>
                  <a:chExt cx="1443840" cy="430885"/>
                </a:xfrm>
              </p:grpSpPr>
              <p:sp>
                <p:nvSpPr>
                  <p:cNvPr id="15" name="Rectangle">
                    <a:extLst>
                      <a:ext uri="{FF2B5EF4-FFF2-40B4-BE49-F238E27FC236}">
                        <a16:creationId xmlns:a16="http://schemas.microsoft.com/office/drawing/2014/main" id="{950D9320-CD20-4B25-BF56-079A2D0630EA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443840" cy="430885"/>
                  </a:xfrm>
                  <a:prstGeom prst="rect">
                    <a:avLst/>
                  </a:prstGeom>
                  <a:blipFill rotWithShape="1">
                    <a:blip r:embed="rId4"/>
                    <a:srcRect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t">
                    <a:noAutofit/>
                  </a:bodyPr>
                  <a:lstStyle/>
                  <a:p>
                    <a:pPr defTabSz="685800" hangingPunct="0">
                      <a:defRPr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350" kern="0">
                      <a:solidFill>
                        <a:srgbClr val="000000"/>
                      </a:solidFill>
                      <a:latin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Text">
                    <a:extLst>
                      <a:ext uri="{FF2B5EF4-FFF2-40B4-BE49-F238E27FC236}">
                        <a16:creationId xmlns:a16="http://schemas.microsoft.com/office/drawing/2014/main" id="{D1C1FA75-8742-4998-ACDD-C33335DD6462}"/>
                      </a:ext>
                    </a:extLst>
                  </p:cNvPr>
                  <p:cNvSpPr txBox="1"/>
                  <p:nvPr/>
                </p:nvSpPr>
                <p:spPr>
                  <a:xfrm>
                    <a:off x="-1" y="0"/>
                    <a:ext cx="1443840" cy="36932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4289" tIns="34289" rIns="34289" bIns="34289" numCol="1" anchor="t">
                    <a:spAutoFit/>
                  </a:bodyPr>
                  <a:lstStyle>
                    <a:lvl1pPr>
                      <a:defRPr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</a:lstStyle>
                  <a:p>
                    <a:pPr defTabSz="685800" hangingPunct="0">
                      <a:defRPr/>
                    </a:pPr>
                    <a:r>
                      <a:rPr sz="1350" kern="0">
                        <a:solidFill>
                          <a:srgbClr val="000000"/>
                        </a:solidFill>
                      </a:rPr>
                      <a:t> </a:t>
                    </a:r>
                  </a:p>
                </p:txBody>
              </p:sp>
            </p:grpSp>
          </p:grp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5981C3C-7956-4465-BB8C-EC6A6967EB0B}"/>
                  </a:ext>
                </a:extLst>
              </p:cNvPr>
              <p:cNvSpPr txBox="1"/>
              <p:nvPr/>
            </p:nvSpPr>
            <p:spPr>
              <a:xfrm>
                <a:off x="10282233" y="2879810"/>
                <a:ext cx="1064303" cy="471924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algn="ctr" defTabSz="685800" hangingPunct="0">
                  <a:defRPr/>
                </a:pPr>
                <a:r>
                  <a:rPr lang="en-US" altLang="ja-JP" kern="0" dirty="0">
                    <a:solidFill>
                      <a:srgbClr val="000000"/>
                    </a:solidFill>
                    <a:latin typeface="Helvetica Light"/>
                    <a:sym typeface="Helvetica Light"/>
                  </a:rPr>
                  <a:t>Time</a:t>
                </a: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24C8002-CA58-49BA-9544-6AC63BE9270E}"/>
                  </a:ext>
                </a:extLst>
              </p:cNvPr>
              <p:cNvSpPr txBox="1"/>
              <p:nvPr/>
            </p:nvSpPr>
            <p:spPr>
              <a:xfrm>
                <a:off x="9397753" y="4653202"/>
                <a:ext cx="1416631" cy="471924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pPr algn="ctr" defTabSz="685800" hangingPunct="0">
                  <a:defRPr/>
                </a:pPr>
                <a:r>
                  <a:rPr lang="en-US" altLang="ja-JP" kern="0" dirty="0">
                    <a:solidFill>
                      <a:srgbClr val="000000"/>
                    </a:solidFill>
                    <a:latin typeface="Helvetica Light"/>
                    <a:sym typeface="Helvetica Light"/>
                  </a:rPr>
                  <a:t>Threshold</a:t>
                </a:r>
              </a:p>
            </p:txBody>
          </p:sp>
        </p:grp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5928775B-8B42-41DA-911E-FAB354035C8A}"/>
                </a:ext>
              </a:extLst>
            </p:cNvPr>
            <p:cNvCxnSpPr>
              <a:cxnSpLocks/>
            </p:cNvCxnSpPr>
            <p:nvPr/>
          </p:nvCxnSpPr>
          <p:spPr>
            <a:xfrm>
              <a:off x="2689934" y="3700114"/>
              <a:ext cx="0" cy="213833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4DBE680F-97BE-4F96-B738-3A6F1786DE5D}"/>
                </a:ext>
              </a:extLst>
            </p:cNvPr>
            <p:cNvCxnSpPr/>
            <p:nvPr/>
          </p:nvCxnSpPr>
          <p:spPr>
            <a:xfrm flipV="1">
              <a:off x="2024109" y="3710338"/>
              <a:ext cx="0" cy="104738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644B8D4-5F5D-4201-B2E0-3B64FBCBF846}"/>
                    </a:ext>
                  </a:extLst>
                </p:cNvPr>
                <p:cNvSpPr txBox="1"/>
                <p:nvPr/>
              </p:nvSpPr>
              <p:spPr>
                <a:xfrm>
                  <a:off x="1881473" y="3161505"/>
                  <a:ext cx="28527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8644B8D4-5F5D-4201-B2E0-3B64FBCBF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1473" y="3161505"/>
                  <a:ext cx="28527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1277" r="-8511" b="-1475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3623DC-9E35-425F-A568-B92D42A3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338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41BBC0-1631-43A9-8D0A-77B1F208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7095"/>
            <a:ext cx="7886700" cy="566955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b="1" dirty="0"/>
              <a:t>回路図</a:t>
            </a:r>
            <a:endParaRPr kumimoji="1" lang="ja-JP" altLang="en-US" b="1" dirty="0"/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B97DD51F-3B37-4669-B390-F17C99D1B799}"/>
              </a:ext>
            </a:extLst>
          </p:cNvPr>
          <p:cNvGrpSpPr/>
          <p:nvPr/>
        </p:nvGrpSpPr>
        <p:grpSpPr>
          <a:xfrm>
            <a:off x="764737" y="1709883"/>
            <a:ext cx="7658289" cy="3913126"/>
            <a:chOff x="1066800" y="1234499"/>
            <a:chExt cx="10211052" cy="5217501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9BE7C7C6-975F-45B3-A39F-807E185E9426}"/>
                </a:ext>
              </a:extLst>
            </p:cNvPr>
            <p:cNvSpPr/>
            <p:nvPr/>
          </p:nvSpPr>
          <p:spPr>
            <a:xfrm>
              <a:off x="1066800" y="123449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NaI-1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7B6EBE4-FF07-4EC3-A0B8-5D70E86BCF69}"/>
                </a:ext>
              </a:extLst>
            </p:cNvPr>
            <p:cNvSpPr/>
            <p:nvPr/>
          </p:nvSpPr>
          <p:spPr>
            <a:xfrm>
              <a:off x="1066800" y="188208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NaI-2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134D4CA-E9B2-4E6F-B120-263946204B91}"/>
                </a:ext>
              </a:extLst>
            </p:cNvPr>
            <p:cNvSpPr/>
            <p:nvPr/>
          </p:nvSpPr>
          <p:spPr>
            <a:xfrm>
              <a:off x="1066800" y="2529680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NaI-3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E8A3365-29C5-47AB-B51D-6D515757DE51}"/>
                </a:ext>
              </a:extLst>
            </p:cNvPr>
            <p:cNvSpPr/>
            <p:nvPr/>
          </p:nvSpPr>
          <p:spPr>
            <a:xfrm>
              <a:off x="1066800" y="3177271"/>
              <a:ext cx="1859280" cy="47752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2400" dirty="0"/>
                <a:t>プラシン</a:t>
              </a:r>
              <a:endParaRPr lang="en-US" altLang="ja-JP" sz="2400" dirty="0"/>
            </a:p>
          </p:txBody>
        </p:sp>
        <p:sp>
          <p:nvSpPr>
            <p:cNvPr id="19" name="二等辺三角形 18">
              <a:extLst>
                <a:ext uri="{FF2B5EF4-FFF2-40B4-BE49-F238E27FC236}">
                  <a16:creationId xmlns:a16="http://schemas.microsoft.com/office/drawing/2014/main" id="{B5CBEF1D-0A74-43F2-AE61-1E83C026D160}"/>
                </a:ext>
              </a:extLst>
            </p:cNvPr>
            <p:cNvSpPr/>
            <p:nvPr/>
          </p:nvSpPr>
          <p:spPr>
            <a:xfrm rot="5400000">
              <a:off x="3662680" y="1200021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665F935-4F42-4B7A-8154-A23B44F31018}"/>
                </a:ext>
              </a:extLst>
            </p:cNvPr>
            <p:cNvSpPr/>
            <p:nvPr/>
          </p:nvSpPr>
          <p:spPr>
            <a:xfrm rot="5400000">
              <a:off x="3662680" y="1834385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1" name="二等辺三角形 20">
              <a:extLst>
                <a:ext uri="{FF2B5EF4-FFF2-40B4-BE49-F238E27FC236}">
                  <a16:creationId xmlns:a16="http://schemas.microsoft.com/office/drawing/2014/main" id="{4C4B16B9-25C4-49C0-B617-CFEE05D26347}"/>
                </a:ext>
              </a:extLst>
            </p:cNvPr>
            <p:cNvSpPr/>
            <p:nvPr/>
          </p:nvSpPr>
          <p:spPr>
            <a:xfrm rot="5400000">
              <a:off x="3662543" y="2481976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2" name="二等辺三角形 21">
              <a:extLst>
                <a:ext uri="{FF2B5EF4-FFF2-40B4-BE49-F238E27FC236}">
                  <a16:creationId xmlns:a16="http://schemas.microsoft.com/office/drawing/2014/main" id="{2EC54CF2-93B9-44F0-A071-DE315A481700}"/>
                </a:ext>
              </a:extLst>
            </p:cNvPr>
            <p:cNvSpPr/>
            <p:nvPr/>
          </p:nvSpPr>
          <p:spPr>
            <a:xfrm rot="5400000">
              <a:off x="3662543" y="3129567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1362E307-CB0D-490D-A209-387D34963C53}"/>
                </a:ext>
              </a:extLst>
            </p:cNvPr>
            <p:cNvGrpSpPr/>
            <p:nvPr/>
          </p:nvGrpSpPr>
          <p:grpSpPr>
            <a:xfrm>
              <a:off x="5555715" y="1540350"/>
              <a:ext cx="1517076" cy="916632"/>
              <a:chOff x="5490094" y="2033900"/>
              <a:chExt cx="1517076" cy="916632"/>
            </a:xfrm>
          </p:grpSpPr>
          <p:sp>
            <p:nvSpPr>
              <p:cNvPr id="24" name="Shape 567">
                <a:extLst>
                  <a:ext uri="{FF2B5EF4-FFF2-40B4-BE49-F238E27FC236}">
                    <a16:creationId xmlns:a16="http://schemas.microsoft.com/office/drawing/2014/main" id="{4A9E2DBE-D286-414F-9FE1-5D476E4BF1F1}"/>
                  </a:ext>
                </a:extLst>
              </p:cNvPr>
              <p:cNvSpPr/>
              <p:nvPr/>
            </p:nvSpPr>
            <p:spPr>
              <a:xfrm rot="10800000">
                <a:off x="5490094" y="2033900"/>
                <a:ext cx="1517076" cy="91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21600" y="0"/>
                    </a:lnTo>
                    <a:cubicBezTo>
                      <a:pt x="19612" y="0"/>
                      <a:pt x="18000" y="4835"/>
                      <a:pt x="18000" y="10800"/>
                    </a:cubicBezTo>
                    <a:cubicBezTo>
                      <a:pt x="18000" y="16765"/>
                      <a:pt x="19612" y="21600"/>
                      <a:pt x="216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6765"/>
                      <a:pt x="0" y="10800"/>
                    </a:cubicBezTo>
                    <a:cubicBezTo>
                      <a:pt x="0" y="4835"/>
                      <a:pt x="1612" y="0"/>
                      <a:pt x="3600" y="0"/>
                    </a:cubicBezTo>
                    <a:close/>
                  </a:path>
                </a:pathLst>
              </a:custGeom>
              <a:ln w="28575">
                <a:solidFill>
                  <a:schemeClr val="accent1">
                    <a:lumMod val="75000"/>
                  </a:schemeClr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849D3A2-C771-44AD-AA7D-78A5ABFA7A02}"/>
                  </a:ext>
                </a:extLst>
              </p:cNvPr>
              <p:cNvSpPr txBox="1"/>
              <p:nvPr/>
            </p:nvSpPr>
            <p:spPr>
              <a:xfrm>
                <a:off x="5809949" y="2199827"/>
                <a:ext cx="107123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FAN</a:t>
                </a:r>
                <a:endParaRPr lang="ja-JP" altLang="en-US" sz="2400" dirty="0"/>
              </a:p>
            </p:txBody>
          </p:sp>
        </p:grp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5D519DFF-1409-4797-987C-F4D07D43D5CE}"/>
                </a:ext>
              </a:extLst>
            </p:cNvPr>
            <p:cNvSpPr/>
            <p:nvPr/>
          </p:nvSpPr>
          <p:spPr>
            <a:xfrm>
              <a:off x="5384613" y="3177271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GATE</a:t>
              </a: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53EB3E3D-45B6-4BF2-8C3B-3491953BF4DC}"/>
                </a:ext>
              </a:extLst>
            </p:cNvPr>
            <p:cNvSpPr/>
            <p:nvPr/>
          </p:nvSpPr>
          <p:spPr>
            <a:xfrm>
              <a:off x="9265920" y="150902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GATE</a:t>
              </a:r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8D38F964-875A-4B1C-AD62-EC5EF5485AB9}"/>
                </a:ext>
              </a:extLst>
            </p:cNvPr>
            <p:cNvGrpSpPr/>
            <p:nvPr/>
          </p:nvGrpSpPr>
          <p:grpSpPr>
            <a:xfrm>
              <a:off x="9535851" y="2829239"/>
              <a:ext cx="1313194" cy="958193"/>
              <a:chOff x="9491285" y="2936934"/>
              <a:chExt cx="1313194" cy="958193"/>
            </a:xfrm>
          </p:grpSpPr>
          <p:sp>
            <p:nvSpPr>
              <p:cNvPr id="26" name="Shape 574">
                <a:extLst>
                  <a:ext uri="{FF2B5EF4-FFF2-40B4-BE49-F238E27FC236}">
                    <a16:creationId xmlns:a16="http://schemas.microsoft.com/office/drawing/2014/main" id="{7784367D-DA67-4743-B63F-745F9CDC9919}"/>
                  </a:ext>
                </a:extLst>
              </p:cNvPr>
              <p:cNvSpPr/>
              <p:nvPr/>
            </p:nvSpPr>
            <p:spPr>
              <a:xfrm>
                <a:off x="9491285" y="2936934"/>
                <a:ext cx="1309258" cy="958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 w="28575">
                <a:solidFill>
                  <a:srgbClr val="32538F"/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82A44421-022F-4463-A8C3-11894C244ECB}"/>
                  </a:ext>
                </a:extLst>
              </p:cNvPr>
              <p:cNvSpPr txBox="1"/>
              <p:nvPr/>
            </p:nvSpPr>
            <p:spPr>
              <a:xfrm>
                <a:off x="9549436" y="3123642"/>
                <a:ext cx="125504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COIN</a:t>
                </a:r>
                <a:endParaRPr lang="ja-JP" altLang="en-US" sz="2400" dirty="0"/>
              </a:p>
            </p:txBody>
          </p:sp>
        </p:grpSp>
        <p:sp>
          <p:nvSpPr>
            <p:cNvPr id="32" name="二等辺三角形 31">
              <a:extLst>
                <a:ext uri="{FF2B5EF4-FFF2-40B4-BE49-F238E27FC236}">
                  <a16:creationId xmlns:a16="http://schemas.microsoft.com/office/drawing/2014/main" id="{DF4D752F-1317-4FC4-8A1A-F991D49A5C06}"/>
                </a:ext>
              </a:extLst>
            </p:cNvPr>
            <p:cNvSpPr/>
            <p:nvPr/>
          </p:nvSpPr>
          <p:spPr>
            <a:xfrm rot="5400000">
              <a:off x="5145853" y="5869290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3" name="二等辺三角形 32">
              <a:extLst>
                <a:ext uri="{FF2B5EF4-FFF2-40B4-BE49-F238E27FC236}">
                  <a16:creationId xmlns:a16="http://schemas.microsoft.com/office/drawing/2014/main" id="{B89B23E6-765E-463A-B76D-422CD3492C56}"/>
                </a:ext>
              </a:extLst>
            </p:cNvPr>
            <p:cNvSpPr/>
            <p:nvPr/>
          </p:nvSpPr>
          <p:spPr>
            <a:xfrm rot="5400000">
              <a:off x="5145853" y="5262509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4" name="二等辺三角形 33">
              <a:extLst>
                <a:ext uri="{FF2B5EF4-FFF2-40B4-BE49-F238E27FC236}">
                  <a16:creationId xmlns:a16="http://schemas.microsoft.com/office/drawing/2014/main" id="{D56D11A2-E63C-4C10-B20B-6D9DEECF4846}"/>
                </a:ext>
              </a:extLst>
            </p:cNvPr>
            <p:cNvSpPr/>
            <p:nvPr/>
          </p:nvSpPr>
          <p:spPr>
            <a:xfrm rot="5400000">
              <a:off x="5145853" y="4655728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D22B4B5F-C94A-40B1-BD10-95D38C2504D2}"/>
                </a:ext>
              </a:extLst>
            </p:cNvPr>
            <p:cNvSpPr/>
            <p:nvPr/>
          </p:nvSpPr>
          <p:spPr>
            <a:xfrm rot="5400000">
              <a:off x="5145853" y="4052542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B9D1A675-7112-43DC-8840-B0CB3A4296CB}"/>
                </a:ext>
              </a:extLst>
            </p:cNvPr>
            <p:cNvSpPr/>
            <p:nvPr/>
          </p:nvSpPr>
          <p:spPr>
            <a:xfrm>
              <a:off x="7243893" y="4035781"/>
              <a:ext cx="1516495" cy="241621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FADC</a:t>
              </a: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37A69491-5826-4158-A08F-E4AB423C0E9D}"/>
                </a:ext>
              </a:extLst>
            </p:cNvPr>
            <p:cNvCxnSpPr>
              <a:stCxn id="4" idx="3"/>
              <a:endCxn id="19" idx="3"/>
            </p:cNvCxnSpPr>
            <p:nvPr/>
          </p:nvCxnSpPr>
          <p:spPr>
            <a:xfrm>
              <a:off x="2926080" y="1473259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EAD5B01D-9A03-4BD7-9A98-37BCB98D82EC}"/>
                </a:ext>
              </a:extLst>
            </p:cNvPr>
            <p:cNvCxnSpPr/>
            <p:nvPr/>
          </p:nvCxnSpPr>
          <p:spPr>
            <a:xfrm>
              <a:off x="2924951" y="2114234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8663AB80-378E-4036-96C6-B9113C69FFF3}"/>
                </a:ext>
              </a:extLst>
            </p:cNvPr>
            <p:cNvCxnSpPr/>
            <p:nvPr/>
          </p:nvCxnSpPr>
          <p:spPr>
            <a:xfrm>
              <a:off x="2924951" y="2768439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EF2C24C8-1020-464C-A435-B7FDB8DB9B7C}"/>
                </a:ext>
              </a:extLst>
            </p:cNvPr>
            <p:cNvCxnSpPr/>
            <p:nvPr/>
          </p:nvCxnSpPr>
          <p:spPr>
            <a:xfrm>
              <a:off x="2924951" y="3402803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コネクタ: カギ線 44">
              <a:extLst>
                <a:ext uri="{FF2B5EF4-FFF2-40B4-BE49-F238E27FC236}">
                  <a16:creationId xmlns:a16="http://schemas.microsoft.com/office/drawing/2014/main" id="{EDE3E1DE-5445-4BE2-A507-7E08F84EC7A7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rot="16200000" flipH="1">
              <a:off x="4646069" y="622475"/>
              <a:ext cx="385725" cy="1874985"/>
            </a:xfrm>
            <a:prstGeom prst="bentConnector4">
              <a:avLst>
                <a:gd name="adj1" fmla="val -1317"/>
                <a:gd name="adj2" fmla="val 66662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3720C2CD-4F22-4FD9-9A41-1B2A6313DE69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>
              <a:off x="3901440" y="2001469"/>
              <a:ext cx="18749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コネクタ: カギ線 53">
              <a:extLst>
                <a:ext uri="{FF2B5EF4-FFF2-40B4-BE49-F238E27FC236}">
                  <a16:creationId xmlns:a16="http://schemas.microsoft.com/office/drawing/2014/main" id="{C8E0A296-3C61-45D6-BE93-E532EB30A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1303" y="2254095"/>
              <a:ext cx="1875120" cy="376422"/>
            </a:xfrm>
            <a:prstGeom prst="bentConnector3">
              <a:avLst>
                <a:gd name="adj1" fmla="val 66797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243520DA-8489-4F3B-A48E-14159A3A8A97}"/>
                </a:ext>
              </a:extLst>
            </p:cNvPr>
            <p:cNvCxnSpPr>
              <a:stCxn id="22" idx="0"/>
              <a:endCxn id="27" idx="1"/>
            </p:cNvCxnSpPr>
            <p:nvPr/>
          </p:nvCxnSpPr>
          <p:spPr>
            <a:xfrm>
              <a:off x="4187767" y="3416031"/>
              <a:ext cx="1196846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E91A5C6E-4D9C-4CFB-A322-06506C5693B4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7243893" y="3416031"/>
              <a:ext cx="2291957" cy="1296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F0B7B9D7-2F47-4690-9D32-0AD974D070FD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028058" y="1725245"/>
              <a:ext cx="2237862" cy="225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コネクタ: カギ線 79">
              <a:extLst>
                <a:ext uri="{FF2B5EF4-FFF2-40B4-BE49-F238E27FC236}">
                  <a16:creationId xmlns:a16="http://schemas.microsoft.com/office/drawing/2014/main" id="{4007DDA1-23D0-4E97-882E-63EA8847A1EF}"/>
                </a:ext>
              </a:extLst>
            </p:cNvPr>
            <p:cNvCxnSpPr>
              <a:cxnSpLocks/>
            </p:cNvCxnSpPr>
            <p:nvPr/>
          </p:nvCxnSpPr>
          <p:spPr>
            <a:xfrm>
              <a:off x="7072791" y="2201763"/>
              <a:ext cx="2463059" cy="975508"/>
            </a:xfrm>
            <a:prstGeom prst="bentConnector3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E648AC39-A03A-42EA-88EF-BC06F93C082E}"/>
                </a:ext>
              </a:extLst>
            </p:cNvPr>
            <p:cNvCxnSpPr>
              <a:stCxn id="28" idx="2"/>
            </p:cNvCxnSpPr>
            <p:nvPr/>
          </p:nvCxnSpPr>
          <p:spPr>
            <a:xfrm flipH="1">
              <a:off x="10190480" y="1986549"/>
              <a:ext cx="5080" cy="7951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DD2F48F7-691A-4FA0-8374-1EEBA771A71B}"/>
                </a:ext>
              </a:extLst>
            </p:cNvPr>
            <p:cNvSpPr txBox="1"/>
            <p:nvPr/>
          </p:nvSpPr>
          <p:spPr>
            <a:xfrm>
              <a:off x="10223717" y="2148867"/>
              <a:ext cx="10541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VETO</a:t>
              </a:r>
              <a:endParaRPr lang="ja-JP" altLang="en-US" dirty="0"/>
            </a:p>
          </p:txBody>
        </p:sp>
        <p:cxnSp>
          <p:nvCxnSpPr>
            <p:cNvPr id="87" name="コネクタ: カギ線 86">
              <a:extLst>
                <a:ext uri="{FF2B5EF4-FFF2-40B4-BE49-F238E27FC236}">
                  <a16:creationId xmlns:a16="http://schemas.microsoft.com/office/drawing/2014/main" id="{EA210C55-15CB-47C2-BE15-5B3A828F7D0D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rot="10800000" flipV="1">
              <a:off x="8760388" y="3787431"/>
              <a:ext cx="1463344" cy="1456460"/>
            </a:xfrm>
            <a:prstGeom prst="bentConnector3">
              <a:avLst>
                <a:gd name="adj1" fmla="val 860"/>
              </a:avLst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0502D2C5-5A9B-4ABA-8077-2D5DF76061D9}"/>
                </a:ext>
              </a:extLst>
            </p:cNvPr>
            <p:cNvSpPr txBox="1"/>
            <p:nvPr/>
          </p:nvSpPr>
          <p:spPr>
            <a:xfrm>
              <a:off x="9265920" y="5350785"/>
              <a:ext cx="103503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TRIG</a:t>
              </a:r>
              <a:endParaRPr lang="ja-JP" altLang="en-US" sz="2100" dirty="0"/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B006F127-8E95-4F1B-8BEE-829643FC0385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>
              <a:off x="3901440" y="1605865"/>
              <a:ext cx="1006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449D0D50-F394-4CFD-AAC3-BCCAE4E0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2961" y="1605865"/>
              <a:ext cx="24570" cy="27331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0B8AAE57-2611-4942-B979-665CC76BFC5C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>
              <a:off x="4895246" y="4339006"/>
              <a:ext cx="20290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D3EEF4D3-3F27-42FE-BE51-16DCF2DDF543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3901303" y="2887820"/>
              <a:ext cx="38621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F2F4B5DD-9EB3-432B-9ED9-EE7879D19AA1}"/>
                </a:ext>
              </a:extLst>
            </p:cNvPr>
            <p:cNvCxnSpPr>
              <a:cxnSpLocks/>
            </p:cNvCxnSpPr>
            <p:nvPr/>
          </p:nvCxnSpPr>
          <p:spPr>
            <a:xfrm>
              <a:off x="4287520" y="2887820"/>
              <a:ext cx="0" cy="26611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3A93B607-C2A4-466F-BD8E-8205B181A64B}"/>
                </a:ext>
              </a:extLst>
            </p:cNvPr>
            <p:cNvCxnSpPr>
              <a:endCxn id="33" idx="3"/>
            </p:cNvCxnSpPr>
            <p:nvPr/>
          </p:nvCxnSpPr>
          <p:spPr>
            <a:xfrm>
              <a:off x="4287520" y="5548973"/>
              <a:ext cx="810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F2283914-F618-45A8-ABBC-7721C8B48220}"/>
                </a:ext>
              </a:extLst>
            </p:cNvPr>
            <p:cNvCxnSpPr>
              <a:stCxn id="20" idx="5"/>
            </p:cNvCxnSpPr>
            <p:nvPr/>
          </p:nvCxnSpPr>
          <p:spPr>
            <a:xfrm flipV="1">
              <a:off x="3901440" y="2231754"/>
              <a:ext cx="670560" cy="84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3E43CB27-1A76-4D5B-98E3-FFDAA1337228}"/>
                </a:ext>
              </a:extLst>
            </p:cNvPr>
            <p:cNvCxnSpPr/>
            <p:nvPr/>
          </p:nvCxnSpPr>
          <p:spPr>
            <a:xfrm>
              <a:off x="4572251" y="2250109"/>
              <a:ext cx="14079" cy="268964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622738A5-D07D-41BC-86DB-BD1D3DAD306E}"/>
                </a:ext>
              </a:extLst>
            </p:cNvPr>
            <p:cNvCxnSpPr>
              <a:endCxn id="34" idx="3"/>
            </p:cNvCxnSpPr>
            <p:nvPr/>
          </p:nvCxnSpPr>
          <p:spPr>
            <a:xfrm>
              <a:off x="4584343" y="4942192"/>
              <a:ext cx="51380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D7970097-9845-4119-BE5D-649BC1D0F611}"/>
                </a:ext>
              </a:extLst>
            </p:cNvPr>
            <p:cNvCxnSpPr>
              <a:cxnSpLocks/>
            </p:cNvCxnSpPr>
            <p:nvPr/>
          </p:nvCxnSpPr>
          <p:spPr>
            <a:xfrm>
              <a:off x="3832951" y="3572900"/>
              <a:ext cx="2614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53945586-CF3C-47EE-AF60-8AE8C227D45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411" y="3572900"/>
              <a:ext cx="0" cy="25828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30338D43-4748-4C68-8BE4-EBA4109561E2}"/>
                </a:ext>
              </a:extLst>
            </p:cNvPr>
            <p:cNvCxnSpPr>
              <a:endCxn id="32" idx="3"/>
            </p:cNvCxnSpPr>
            <p:nvPr/>
          </p:nvCxnSpPr>
          <p:spPr>
            <a:xfrm>
              <a:off x="4094411" y="6155754"/>
              <a:ext cx="100373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ECE88740-DEE0-43FF-B4C9-99D334FDD165}"/>
                </a:ext>
              </a:extLst>
            </p:cNvPr>
            <p:cNvCxnSpPr>
              <a:stCxn id="34" idx="0"/>
            </p:cNvCxnSpPr>
            <p:nvPr/>
          </p:nvCxnSpPr>
          <p:spPr>
            <a:xfrm flipV="1">
              <a:off x="5671077" y="4939752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15B79D34-4DAC-4DB3-8A07-8D7342513EDB}"/>
                </a:ext>
              </a:extLst>
            </p:cNvPr>
            <p:cNvCxnSpPr/>
            <p:nvPr/>
          </p:nvCxnSpPr>
          <p:spPr>
            <a:xfrm flipV="1">
              <a:off x="5648961" y="5545313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01249C40-E803-42B3-A2B7-3CC9A6DA65B0}"/>
                </a:ext>
              </a:extLst>
            </p:cNvPr>
            <p:cNvCxnSpPr/>
            <p:nvPr/>
          </p:nvCxnSpPr>
          <p:spPr>
            <a:xfrm flipV="1">
              <a:off x="5671077" y="4335411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CF2BCD31-298E-4075-9903-1E403873D43A}"/>
                </a:ext>
              </a:extLst>
            </p:cNvPr>
            <p:cNvCxnSpPr/>
            <p:nvPr/>
          </p:nvCxnSpPr>
          <p:spPr>
            <a:xfrm flipV="1">
              <a:off x="5648961" y="6148434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10427D-9B4B-41ED-BEE6-BE66EB21FE6C}"/>
              </a:ext>
            </a:extLst>
          </p:cNvPr>
          <p:cNvSpPr txBox="1"/>
          <p:nvPr/>
        </p:nvSpPr>
        <p:spPr>
          <a:xfrm>
            <a:off x="2086040" y="848331"/>
            <a:ext cx="160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×10 amp</a:t>
            </a:r>
          </a:p>
          <a:p>
            <a:r>
              <a:rPr kumimoji="1" lang="en-US" altLang="ja-JP" dirty="0">
                <a:solidFill>
                  <a:srgbClr val="00B050"/>
                </a:solidFill>
              </a:rPr>
              <a:t>+ Discriminator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8869E07-50FE-4B6D-9EB1-1B3EEAFD14A8}"/>
              </a:ext>
            </a:extLst>
          </p:cNvPr>
          <p:cNvSpPr txBox="1"/>
          <p:nvPr/>
        </p:nvSpPr>
        <p:spPr>
          <a:xfrm>
            <a:off x="3383248" y="5750267"/>
            <a:ext cx="131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×10 amp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1B9E0C4-A058-4733-9F04-91F6D839F5C1}"/>
              </a:ext>
            </a:extLst>
          </p:cNvPr>
          <p:cNvSpPr/>
          <p:nvPr/>
        </p:nvSpPr>
        <p:spPr>
          <a:xfrm>
            <a:off x="2480135" y="1555397"/>
            <a:ext cx="791804" cy="204985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5C3DED0-435D-4F4A-84A9-2D0FB96F09B5}"/>
              </a:ext>
            </a:extLst>
          </p:cNvPr>
          <p:cNvSpPr/>
          <p:nvPr/>
        </p:nvSpPr>
        <p:spPr>
          <a:xfrm>
            <a:off x="3554279" y="3624582"/>
            <a:ext cx="844828" cy="212568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71E57C-8FA6-47DE-834F-6553FD95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278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41BBC0-1631-43A9-8D0A-77B1F208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7095"/>
            <a:ext cx="7886700" cy="566955"/>
          </a:xfrm>
        </p:spPr>
        <p:txBody>
          <a:bodyPr>
            <a:normAutofit fontScale="90000"/>
          </a:bodyPr>
          <a:lstStyle/>
          <a:p>
            <a:pPr algn="ctr"/>
            <a:r>
              <a:rPr lang="ja-JP" altLang="en-US" b="1" dirty="0"/>
              <a:t>回路図</a:t>
            </a:r>
            <a:endParaRPr kumimoji="1" lang="ja-JP" altLang="en-US" b="1" dirty="0"/>
          </a:p>
        </p:txBody>
      </p: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B97DD51F-3B37-4669-B390-F17C99D1B799}"/>
              </a:ext>
            </a:extLst>
          </p:cNvPr>
          <p:cNvGrpSpPr/>
          <p:nvPr/>
        </p:nvGrpSpPr>
        <p:grpSpPr>
          <a:xfrm>
            <a:off x="764737" y="1709883"/>
            <a:ext cx="7658289" cy="3913126"/>
            <a:chOff x="1066800" y="1234499"/>
            <a:chExt cx="10211052" cy="5217501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9BE7C7C6-975F-45B3-A39F-807E185E9426}"/>
                </a:ext>
              </a:extLst>
            </p:cNvPr>
            <p:cNvSpPr/>
            <p:nvPr/>
          </p:nvSpPr>
          <p:spPr>
            <a:xfrm>
              <a:off x="1066800" y="123449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NaI-1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7B6EBE4-FF07-4EC3-A0B8-5D70E86BCF69}"/>
                </a:ext>
              </a:extLst>
            </p:cNvPr>
            <p:cNvSpPr/>
            <p:nvPr/>
          </p:nvSpPr>
          <p:spPr>
            <a:xfrm>
              <a:off x="1066800" y="188208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NaI-2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134D4CA-E9B2-4E6F-B120-263946204B91}"/>
                </a:ext>
              </a:extLst>
            </p:cNvPr>
            <p:cNvSpPr/>
            <p:nvPr/>
          </p:nvSpPr>
          <p:spPr>
            <a:xfrm>
              <a:off x="1066800" y="2529680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NaI-3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E8A3365-29C5-47AB-B51D-6D515757DE51}"/>
                </a:ext>
              </a:extLst>
            </p:cNvPr>
            <p:cNvSpPr/>
            <p:nvPr/>
          </p:nvSpPr>
          <p:spPr>
            <a:xfrm>
              <a:off x="1066800" y="3177271"/>
              <a:ext cx="1859280" cy="47752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ja-JP" altLang="en-US" sz="2400" dirty="0"/>
                <a:t>プラシン</a:t>
              </a:r>
              <a:endParaRPr lang="en-US" altLang="ja-JP" sz="2400" dirty="0"/>
            </a:p>
          </p:txBody>
        </p:sp>
        <p:sp>
          <p:nvSpPr>
            <p:cNvPr id="19" name="二等辺三角形 18">
              <a:extLst>
                <a:ext uri="{FF2B5EF4-FFF2-40B4-BE49-F238E27FC236}">
                  <a16:creationId xmlns:a16="http://schemas.microsoft.com/office/drawing/2014/main" id="{B5CBEF1D-0A74-43F2-AE61-1E83C026D160}"/>
                </a:ext>
              </a:extLst>
            </p:cNvPr>
            <p:cNvSpPr/>
            <p:nvPr/>
          </p:nvSpPr>
          <p:spPr>
            <a:xfrm rot="5400000">
              <a:off x="3662680" y="1200021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665F935-4F42-4B7A-8154-A23B44F31018}"/>
                </a:ext>
              </a:extLst>
            </p:cNvPr>
            <p:cNvSpPr/>
            <p:nvPr/>
          </p:nvSpPr>
          <p:spPr>
            <a:xfrm rot="5400000">
              <a:off x="3662680" y="1834385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1" name="二等辺三角形 20">
              <a:extLst>
                <a:ext uri="{FF2B5EF4-FFF2-40B4-BE49-F238E27FC236}">
                  <a16:creationId xmlns:a16="http://schemas.microsoft.com/office/drawing/2014/main" id="{4C4B16B9-25C4-49C0-B617-CFEE05D26347}"/>
                </a:ext>
              </a:extLst>
            </p:cNvPr>
            <p:cNvSpPr/>
            <p:nvPr/>
          </p:nvSpPr>
          <p:spPr>
            <a:xfrm rot="5400000">
              <a:off x="3662543" y="2481976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22" name="二等辺三角形 21">
              <a:extLst>
                <a:ext uri="{FF2B5EF4-FFF2-40B4-BE49-F238E27FC236}">
                  <a16:creationId xmlns:a16="http://schemas.microsoft.com/office/drawing/2014/main" id="{2EC54CF2-93B9-44F0-A071-DE315A481700}"/>
                </a:ext>
              </a:extLst>
            </p:cNvPr>
            <p:cNvSpPr/>
            <p:nvPr/>
          </p:nvSpPr>
          <p:spPr>
            <a:xfrm rot="5400000">
              <a:off x="3662543" y="3129567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1362E307-CB0D-490D-A209-387D34963C53}"/>
                </a:ext>
              </a:extLst>
            </p:cNvPr>
            <p:cNvGrpSpPr/>
            <p:nvPr/>
          </p:nvGrpSpPr>
          <p:grpSpPr>
            <a:xfrm>
              <a:off x="5555715" y="1540350"/>
              <a:ext cx="1517076" cy="916632"/>
              <a:chOff x="5490094" y="2033900"/>
              <a:chExt cx="1517076" cy="916632"/>
            </a:xfrm>
          </p:grpSpPr>
          <p:sp>
            <p:nvSpPr>
              <p:cNvPr id="24" name="Shape 567">
                <a:extLst>
                  <a:ext uri="{FF2B5EF4-FFF2-40B4-BE49-F238E27FC236}">
                    <a16:creationId xmlns:a16="http://schemas.microsoft.com/office/drawing/2014/main" id="{4A9E2DBE-D286-414F-9FE1-5D476E4BF1F1}"/>
                  </a:ext>
                </a:extLst>
              </p:cNvPr>
              <p:cNvSpPr/>
              <p:nvPr/>
            </p:nvSpPr>
            <p:spPr>
              <a:xfrm rot="10800000">
                <a:off x="5490094" y="2033900"/>
                <a:ext cx="1517076" cy="916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21600" y="0"/>
                    </a:lnTo>
                    <a:cubicBezTo>
                      <a:pt x="19612" y="0"/>
                      <a:pt x="18000" y="4835"/>
                      <a:pt x="18000" y="10800"/>
                    </a:cubicBezTo>
                    <a:cubicBezTo>
                      <a:pt x="18000" y="16765"/>
                      <a:pt x="19612" y="21600"/>
                      <a:pt x="21600" y="21600"/>
                    </a:cubicBezTo>
                    <a:lnTo>
                      <a:pt x="3600" y="21600"/>
                    </a:lnTo>
                    <a:cubicBezTo>
                      <a:pt x="1612" y="21600"/>
                      <a:pt x="0" y="16765"/>
                      <a:pt x="0" y="10800"/>
                    </a:cubicBezTo>
                    <a:cubicBezTo>
                      <a:pt x="0" y="4835"/>
                      <a:pt x="1612" y="0"/>
                      <a:pt x="3600" y="0"/>
                    </a:cubicBezTo>
                    <a:close/>
                  </a:path>
                </a:pathLst>
              </a:custGeom>
              <a:ln w="28575">
                <a:solidFill>
                  <a:schemeClr val="accent1">
                    <a:lumMod val="75000"/>
                  </a:schemeClr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E849D3A2-C771-44AD-AA7D-78A5ABFA7A02}"/>
                  </a:ext>
                </a:extLst>
              </p:cNvPr>
              <p:cNvSpPr txBox="1"/>
              <p:nvPr/>
            </p:nvSpPr>
            <p:spPr>
              <a:xfrm>
                <a:off x="5809949" y="2199827"/>
                <a:ext cx="107123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FAN</a:t>
                </a:r>
                <a:endParaRPr lang="ja-JP" altLang="en-US" sz="2400" dirty="0"/>
              </a:p>
            </p:txBody>
          </p:sp>
        </p:grp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5D519DFF-1409-4797-987C-F4D07D43D5CE}"/>
                </a:ext>
              </a:extLst>
            </p:cNvPr>
            <p:cNvSpPr/>
            <p:nvPr/>
          </p:nvSpPr>
          <p:spPr>
            <a:xfrm>
              <a:off x="5384613" y="3177271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GATE</a:t>
              </a: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53EB3E3D-45B6-4BF2-8C3B-3491953BF4DC}"/>
                </a:ext>
              </a:extLst>
            </p:cNvPr>
            <p:cNvSpPr/>
            <p:nvPr/>
          </p:nvSpPr>
          <p:spPr>
            <a:xfrm>
              <a:off x="9265920" y="1509029"/>
              <a:ext cx="1859280" cy="47752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GATE</a:t>
              </a:r>
            </a:p>
          </p:txBody>
        </p: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8D38F964-875A-4B1C-AD62-EC5EF5485AB9}"/>
                </a:ext>
              </a:extLst>
            </p:cNvPr>
            <p:cNvGrpSpPr/>
            <p:nvPr/>
          </p:nvGrpSpPr>
          <p:grpSpPr>
            <a:xfrm>
              <a:off x="9535851" y="2829239"/>
              <a:ext cx="1313194" cy="958193"/>
              <a:chOff x="9491285" y="2936934"/>
              <a:chExt cx="1313194" cy="958193"/>
            </a:xfrm>
          </p:grpSpPr>
          <p:sp>
            <p:nvSpPr>
              <p:cNvPr id="26" name="Shape 574">
                <a:extLst>
                  <a:ext uri="{FF2B5EF4-FFF2-40B4-BE49-F238E27FC236}">
                    <a16:creationId xmlns:a16="http://schemas.microsoft.com/office/drawing/2014/main" id="{7784367D-DA67-4743-B63F-745F9CDC9919}"/>
                  </a:ext>
                </a:extLst>
              </p:cNvPr>
              <p:cNvSpPr/>
              <p:nvPr/>
            </p:nvSpPr>
            <p:spPr>
              <a:xfrm>
                <a:off x="9491285" y="2936934"/>
                <a:ext cx="1309258" cy="958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 w="28575">
                <a:solidFill>
                  <a:srgbClr val="32538F"/>
                </a:solidFill>
                <a:miter lim="400000"/>
              </a:ln>
            </p:spPr>
            <p:txBody>
              <a:bodyPr lIns="34289" tIns="34289" rIns="34289" bIns="34289" anchor="ctr"/>
              <a:lstStyle/>
              <a:p>
                <a:pPr algn="ctr" defTabSz="685800" hangingPunct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endParaRPr kumimoji="0" sz="1350" kern="0">
                  <a:solidFill>
                    <a:srgbClr val="FFFFFF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82A44421-022F-4463-A8C3-11894C244ECB}"/>
                  </a:ext>
                </a:extLst>
              </p:cNvPr>
              <p:cNvSpPr txBox="1"/>
              <p:nvPr/>
            </p:nvSpPr>
            <p:spPr>
              <a:xfrm>
                <a:off x="9549436" y="3123642"/>
                <a:ext cx="125504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COIN</a:t>
                </a:r>
                <a:endParaRPr lang="ja-JP" altLang="en-US" sz="2400" dirty="0"/>
              </a:p>
            </p:txBody>
          </p:sp>
        </p:grpSp>
        <p:sp>
          <p:nvSpPr>
            <p:cNvPr id="32" name="二等辺三角形 31">
              <a:extLst>
                <a:ext uri="{FF2B5EF4-FFF2-40B4-BE49-F238E27FC236}">
                  <a16:creationId xmlns:a16="http://schemas.microsoft.com/office/drawing/2014/main" id="{DF4D752F-1317-4FC4-8A1A-F991D49A5C06}"/>
                </a:ext>
              </a:extLst>
            </p:cNvPr>
            <p:cNvSpPr/>
            <p:nvPr/>
          </p:nvSpPr>
          <p:spPr>
            <a:xfrm rot="5400000">
              <a:off x="5145853" y="5869290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3" name="二等辺三角形 32">
              <a:extLst>
                <a:ext uri="{FF2B5EF4-FFF2-40B4-BE49-F238E27FC236}">
                  <a16:creationId xmlns:a16="http://schemas.microsoft.com/office/drawing/2014/main" id="{B89B23E6-765E-463A-B76D-422CD3492C56}"/>
                </a:ext>
              </a:extLst>
            </p:cNvPr>
            <p:cNvSpPr/>
            <p:nvPr/>
          </p:nvSpPr>
          <p:spPr>
            <a:xfrm rot="5400000">
              <a:off x="5145853" y="5262509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4" name="二等辺三角形 33">
              <a:extLst>
                <a:ext uri="{FF2B5EF4-FFF2-40B4-BE49-F238E27FC236}">
                  <a16:creationId xmlns:a16="http://schemas.microsoft.com/office/drawing/2014/main" id="{D56D11A2-E63C-4C10-B20B-6D9DEECF4846}"/>
                </a:ext>
              </a:extLst>
            </p:cNvPr>
            <p:cNvSpPr/>
            <p:nvPr/>
          </p:nvSpPr>
          <p:spPr>
            <a:xfrm rot="5400000">
              <a:off x="5145853" y="4655728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D22B4B5F-C94A-40B1-BD10-95D38C2504D2}"/>
                </a:ext>
              </a:extLst>
            </p:cNvPr>
            <p:cNvSpPr/>
            <p:nvPr/>
          </p:nvSpPr>
          <p:spPr>
            <a:xfrm rot="5400000">
              <a:off x="5145853" y="4052542"/>
              <a:ext cx="477520" cy="572928"/>
            </a:xfrm>
            <a:prstGeom prst="triangl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1350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B9D1A675-7112-43DC-8840-B0CB3A4296CB}"/>
                </a:ext>
              </a:extLst>
            </p:cNvPr>
            <p:cNvSpPr/>
            <p:nvPr/>
          </p:nvSpPr>
          <p:spPr>
            <a:xfrm>
              <a:off x="7243893" y="4035781"/>
              <a:ext cx="1516495" cy="241621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ja-JP" sz="2700" dirty="0"/>
                <a:t>FADC</a:t>
              </a: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37A69491-5826-4158-A08F-E4AB423C0E9D}"/>
                </a:ext>
              </a:extLst>
            </p:cNvPr>
            <p:cNvCxnSpPr>
              <a:stCxn id="4" idx="3"/>
              <a:endCxn id="19" idx="3"/>
            </p:cNvCxnSpPr>
            <p:nvPr/>
          </p:nvCxnSpPr>
          <p:spPr>
            <a:xfrm>
              <a:off x="2926080" y="1473259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EAD5B01D-9A03-4BD7-9A98-37BCB98D82EC}"/>
                </a:ext>
              </a:extLst>
            </p:cNvPr>
            <p:cNvCxnSpPr/>
            <p:nvPr/>
          </p:nvCxnSpPr>
          <p:spPr>
            <a:xfrm>
              <a:off x="2924951" y="2114234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8663AB80-378E-4036-96C6-B9113C69FFF3}"/>
                </a:ext>
              </a:extLst>
            </p:cNvPr>
            <p:cNvCxnSpPr/>
            <p:nvPr/>
          </p:nvCxnSpPr>
          <p:spPr>
            <a:xfrm>
              <a:off x="2924951" y="2768439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EF2C24C8-1020-464C-A435-B7FDB8DB9B7C}"/>
                </a:ext>
              </a:extLst>
            </p:cNvPr>
            <p:cNvCxnSpPr/>
            <p:nvPr/>
          </p:nvCxnSpPr>
          <p:spPr>
            <a:xfrm>
              <a:off x="2924951" y="3402803"/>
              <a:ext cx="688896" cy="1322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コネクタ: カギ線 44">
              <a:extLst>
                <a:ext uri="{FF2B5EF4-FFF2-40B4-BE49-F238E27FC236}">
                  <a16:creationId xmlns:a16="http://schemas.microsoft.com/office/drawing/2014/main" id="{EDE3E1DE-5445-4BE2-A507-7E08F84EC7A7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rot="16200000" flipH="1">
              <a:off x="4646069" y="622475"/>
              <a:ext cx="385725" cy="1874985"/>
            </a:xfrm>
            <a:prstGeom prst="bentConnector4">
              <a:avLst>
                <a:gd name="adj1" fmla="val -1317"/>
                <a:gd name="adj2" fmla="val 66662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3720C2CD-4F22-4FD9-9A41-1B2A6313DE69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>
              <a:off x="3901440" y="2001469"/>
              <a:ext cx="18749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コネクタ: カギ線 53">
              <a:extLst>
                <a:ext uri="{FF2B5EF4-FFF2-40B4-BE49-F238E27FC236}">
                  <a16:creationId xmlns:a16="http://schemas.microsoft.com/office/drawing/2014/main" id="{C8E0A296-3C61-45D6-BE93-E532EB30A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1303" y="2254095"/>
              <a:ext cx="1875120" cy="376422"/>
            </a:xfrm>
            <a:prstGeom prst="bentConnector3">
              <a:avLst>
                <a:gd name="adj1" fmla="val 66797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243520DA-8489-4F3B-A48E-14159A3A8A97}"/>
                </a:ext>
              </a:extLst>
            </p:cNvPr>
            <p:cNvCxnSpPr>
              <a:stCxn id="22" idx="0"/>
              <a:endCxn id="27" idx="1"/>
            </p:cNvCxnSpPr>
            <p:nvPr/>
          </p:nvCxnSpPr>
          <p:spPr>
            <a:xfrm>
              <a:off x="4187767" y="3416031"/>
              <a:ext cx="1196846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E91A5C6E-4D9C-4CFB-A322-06506C5693B4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7243893" y="3416031"/>
              <a:ext cx="2291957" cy="1296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F0B7B9D7-2F47-4690-9D32-0AD974D070FD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7028058" y="1725245"/>
              <a:ext cx="2237862" cy="225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コネクタ: カギ線 79">
              <a:extLst>
                <a:ext uri="{FF2B5EF4-FFF2-40B4-BE49-F238E27FC236}">
                  <a16:creationId xmlns:a16="http://schemas.microsoft.com/office/drawing/2014/main" id="{4007DDA1-23D0-4E97-882E-63EA8847A1EF}"/>
                </a:ext>
              </a:extLst>
            </p:cNvPr>
            <p:cNvCxnSpPr>
              <a:cxnSpLocks/>
            </p:cNvCxnSpPr>
            <p:nvPr/>
          </p:nvCxnSpPr>
          <p:spPr>
            <a:xfrm>
              <a:off x="7072791" y="2201763"/>
              <a:ext cx="2463059" cy="975508"/>
            </a:xfrm>
            <a:prstGeom prst="bentConnector3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E648AC39-A03A-42EA-88EF-BC06F93C082E}"/>
                </a:ext>
              </a:extLst>
            </p:cNvPr>
            <p:cNvCxnSpPr>
              <a:stCxn id="28" idx="2"/>
            </p:cNvCxnSpPr>
            <p:nvPr/>
          </p:nvCxnSpPr>
          <p:spPr>
            <a:xfrm flipH="1">
              <a:off x="10190480" y="1986549"/>
              <a:ext cx="5080" cy="79511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DD2F48F7-691A-4FA0-8374-1EEBA771A71B}"/>
                </a:ext>
              </a:extLst>
            </p:cNvPr>
            <p:cNvSpPr txBox="1"/>
            <p:nvPr/>
          </p:nvSpPr>
          <p:spPr>
            <a:xfrm>
              <a:off x="10223717" y="2148867"/>
              <a:ext cx="10541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VETO</a:t>
              </a:r>
              <a:endParaRPr lang="ja-JP" altLang="en-US" dirty="0"/>
            </a:p>
          </p:txBody>
        </p:sp>
        <p:cxnSp>
          <p:nvCxnSpPr>
            <p:cNvPr id="87" name="コネクタ: カギ線 86">
              <a:extLst>
                <a:ext uri="{FF2B5EF4-FFF2-40B4-BE49-F238E27FC236}">
                  <a16:creationId xmlns:a16="http://schemas.microsoft.com/office/drawing/2014/main" id="{EA210C55-15CB-47C2-BE15-5B3A828F7D0D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rot="10800000" flipV="1">
              <a:off x="8760388" y="3787431"/>
              <a:ext cx="1463344" cy="1456460"/>
            </a:xfrm>
            <a:prstGeom prst="bentConnector3">
              <a:avLst>
                <a:gd name="adj1" fmla="val 860"/>
              </a:avLst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0502D2C5-5A9B-4ABA-8077-2D5DF76061D9}"/>
                </a:ext>
              </a:extLst>
            </p:cNvPr>
            <p:cNvSpPr txBox="1"/>
            <p:nvPr/>
          </p:nvSpPr>
          <p:spPr>
            <a:xfrm>
              <a:off x="9265920" y="5350785"/>
              <a:ext cx="103503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TRIG</a:t>
              </a:r>
              <a:endParaRPr lang="ja-JP" altLang="en-US" sz="2100" dirty="0"/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B006F127-8E95-4F1B-8BEE-829643FC0385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>
              <a:off x="3901440" y="1605865"/>
              <a:ext cx="1006091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449D0D50-F394-4CFD-AAC3-BCCAE4E0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2961" y="1605865"/>
              <a:ext cx="24570" cy="27331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0B8AAE57-2611-4942-B979-665CC76BFC5C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>
              <a:off x="4895246" y="4339006"/>
              <a:ext cx="20290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D3EEF4D3-3F27-42FE-BE51-16DCF2DDF543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3901303" y="2887820"/>
              <a:ext cx="38621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F2F4B5DD-9EB3-432B-9ED9-EE7879D19AA1}"/>
                </a:ext>
              </a:extLst>
            </p:cNvPr>
            <p:cNvCxnSpPr>
              <a:cxnSpLocks/>
            </p:cNvCxnSpPr>
            <p:nvPr/>
          </p:nvCxnSpPr>
          <p:spPr>
            <a:xfrm>
              <a:off x="4287520" y="2887820"/>
              <a:ext cx="0" cy="26611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3A93B607-C2A4-466F-BD8E-8205B181A64B}"/>
                </a:ext>
              </a:extLst>
            </p:cNvPr>
            <p:cNvCxnSpPr>
              <a:endCxn id="33" idx="3"/>
            </p:cNvCxnSpPr>
            <p:nvPr/>
          </p:nvCxnSpPr>
          <p:spPr>
            <a:xfrm>
              <a:off x="4287520" y="5548973"/>
              <a:ext cx="8106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F2283914-F618-45A8-ABBC-7721C8B48220}"/>
                </a:ext>
              </a:extLst>
            </p:cNvPr>
            <p:cNvCxnSpPr>
              <a:stCxn id="20" idx="5"/>
            </p:cNvCxnSpPr>
            <p:nvPr/>
          </p:nvCxnSpPr>
          <p:spPr>
            <a:xfrm flipV="1">
              <a:off x="3901440" y="2231754"/>
              <a:ext cx="670560" cy="84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3E43CB27-1A76-4D5B-98E3-FFDAA1337228}"/>
                </a:ext>
              </a:extLst>
            </p:cNvPr>
            <p:cNvCxnSpPr/>
            <p:nvPr/>
          </p:nvCxnSpPr>
          <p:spPr>
            <a:xfrm>
              <a:off x="4572251" y="2250109"/>
              <a:ext cx="14079" cy="268964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622738A5-D07D-41BC-86DB-BD1D3DAD306E}"/>
                </a:ext>
              </a:extLst>
            </p:cNvPr>
            <p:cNvCxnSpPr>
              <a:endCxn id="34" idx="3"/>
            </p:cNvCxnSpPr>
            <p:nvPr/>
          </p:nvCxnSpPr>
          <p:spPr>
            <a:xfrm>
              <a:off x="4584343" y="4942192"/>
              <a:ext cx="51380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D7970097-9845-4119-BE5D-649BC1D0F611}"/>
                </a:ext>
              </a:extLst>
            </p:cNvPr>
            <p:cNvCxnSpPr>
              <a:cxnSpLocks/>
            </p:cNvCxnSpPr>
            <p:nvPr/>
          </p:nvCxnSpPr>
          <p:spPr>
            <a:xfrm>
              <a:off x="3832951" y="3572900"/>
              <a:ext cx="2614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53945586-CF3C-47EE-AF60-8AE8C227D45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411" y="3572900"/>
              <a:ext cx="0" cy="25828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30338D43-4748-4C68-8BE4-EBA4109561E2}"/>
                </a:ext>
              </a:extLst>
            </p:cNvPr>
            <p:cNvCxnSpPr>
              <a:endCxn id="32" idx="3"/>
            </p:cNvCxnSpPr>
            <p:nvPr/>
          </p:nvCxnSpPr>
          <p:spPr>
            <a:xfrm>
              <a:off x="4094411" y="6155754"/>
              <a:ext cx="100373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ECE88740-DEE0-43FF-B4C9-99D334FDD165}"/>
                </a:ext>
              </a:extLst>
            </p:cNvPr>
            <p:cNvCxnSpPr>
              <a:stCxn id="34" idx="0"/>
            </p:cNvCxnSpPr>
            <p:nvPr/>
          </p:nvCxnSpPr>
          <p:spPr>
            <a:xfrm flipV="1">
              <a:off x="5671077" y="4939752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15B79D34-4DAC-4DB3-8A07-8D7342513EDB}"/>
                </a:ext>
              </a:extLst>
            </p:cNvPr>
            <p:cNvCxnSpPr/>
            <p:nvPr/>
          </p:nvCxnSpPr>
          <p:spPr>
            <a:xfrm flipV="1">
              <a:off x="5648961" y="5545313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01249C40-E803-42B3-A2B7-3CC9A6DA65B0}"/>
                </a:ext>
              </a:extLst>
            </p:cNvPr>
            <p:cNvCxnSpPr/>
            <p:nvPr/>
          </p:nvCxnSpPr>
          <p:spPr>
            <a:xfrm flipV="1">
              <a:off x="5671077" y="4335411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CF2BCD31-298E-4075-9903-1E403873D43A}"/>
                </a:ext>
              </a:extLst>
            </p:cNvPr>
            <p:cNvCxnSpPr/>
            <p:nvPr/>
          </p:nvCxnSpPr>
          <p:spPr>
            <a:xfrm flipV="1">
              <a:off x="5648961" y="6148434"/>
              <a:ext cx="1572816" cy="244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A4F4DE-A752-4D34-8C3D-CFEA64712B16}"/>
              </a:ext>
            </a:extLst>
          </p:cNvPr>
          <p:cNvSpPr txBox="1"/>
          <p:nvPr/>
        </p:nvSpPr>
        <p:spPr>
          <a:xfrm>
            <a:off x="537328" y="3859193"/>
            <a:ext cx="21769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Hi-Vol</a:t>
            </a:r>
          </a:p>
          <a:p>
            <a:r>
              <a:rPr kumimoji="1" lang="en-US" altLang="ja-JP" dirty="0" err="1"/>
              <a:t>NaI</a:t>
            </a:r>
            <a:r>
              <a:rPr kumimoji="1" lang="en-US" altLang="ja-JP" dirty="0"/>
              <a:t>:-850 V</a:t>
            </a:r>
          </a:p>
          <a:p>
            <a:r>
              <a:rPr kumimoji="1" lang="ja-JP" altLang="en-US" dirty="0"/>
              <a:t>プラシン</a:t>
            </a:r>
            <a:r>
              <a:rPr kumimoji="1" lang="en-US" altLang="ja-JP" dirty="0"/>
              <a:t>:-1200 V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Threshold</a:t>
            </a:r>
          </a:p>
          <a:p>
            <a:r>
              <a:rPr kumimoji="1" lang="en-US" altLang="ja-JP" dirty="0"/>
              <a:t>Discri1:15.4mV</a:t>
            </a:r>
          </a:p>
          <a:p>
            <a:r>
              <a:rPr kumimoji="1" lang="en-US" altLang="ja-JP" dirty="0"/>
              <a:t>Discri2:15.5mV</a:t>
            </a:r>
          </a:p>
          <a:p>
            <a:r>
              <a:rPr kumimoji="1" lang="en-US" altLang="ja-JP" dirty="0"/>
              <a:t>Discri3:15.3mV</a:t>
            </a:r>
          </a:p>
          <a:p>
            <a:r>
              <a:rPr kumimoji="1" lang="en-US" altLang="ja-JP" dirty="0"/>
              <a:t>Discri4:14.9mV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D137520-E2E9-4F31-AF8C-8463F473F47D}"/>
              </a:ext>
            </a:extLst>
          </p:cNvPr>
          <p:cNvSpPr/>
          <p:nvPr/>
        </p:nvSpPr>
        <p:spPr>
          <a:xfrm>
            <a:off x="339365" y="3723588"/>
            <a:ext cx="2473464" cy="294593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CE30CCE-AF70-47AC-B14A-5D9C04C0B98D}"/>
              </a:ext>
            </a:extLst>
          </p:cNvPr>
          <p:cNvGrpSpPr/>
          <p:nvPr/>
        </p:nvGrpSpPr>
        <p:grpSpPr>
          <a:xfrm>
            <a:off x="6757611" y="1045347"/>
            <a:ext cx="1699771" cy="729507"/>
            <a:chOff x="5452867" y="773820"/>
            <a:chExt cx="1699771" cy="729507"/>
          </a:xfrm>
        </p:grpSpPr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8F203F85-144A-40A2-B771-752C6B77EBF0}"/>
                </a:ext>
              </a:extLst>
            </p:cNvPr>
            <p:cNvSpPr/>
            <p:nvPr/>
          </p:nvSpPr>
          <p:spPr>
            <a:xfrm>
              <a:off x="5452867" y="773820"/>
              <a:ext cx="1699771" cy="7295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E46446B-57FA-49B3-B39A-E9B7B843851A}"/>
                </a:ext>
              </a:extLst>
            </p:cNvPr>
            <p:cNvSpPr txBox="1"/>
            <p:nvPr/>
          </p:nvSpPr>
          <p:spPr>
            <a:xfrm>
              <a:off x="5557670" y="807770"/>
              <a:ext cx="1425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/>
                <a:t>Delay:15ns</a:t>
              </a:r>
            </a:p>
            <a:p>
              <a:r>
                <a:rPr kumimoji="1" lang="en-US" altLang="ja-JP"/>
                <a:t>Width:500ns</a:t>
              </a:r>
              <a:endParaRPr kumimoji="1" lang="ja-JP" altLang="en-US" dirty="0"/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7B7E0E2C-14FE-410C-9FA7-516B5A5DDE00}"/>
              </a:ext>
            </a:extLst>
          </p:cNvPr>
          <p:cNvGrpSpPr/>
          <p:nvPr/>
        </p:nvGrpSpPr>
        <p:grpSpPr>
          <a:xfrm>
            <a:off x="3822520" y="2207113"/>
            <a:ext cx="1699771" cy="729507"/>
            <a:chOff x="5452867" y="773820"/>
            <a:chExt cx="1699771" cy="729507"/>
          </a:xfrm>
        </p:grpSpPr>
        <p:sp>
          <p:nvSpPr>
            <p:cNvPr id="65" name="四角形: 角を丸くする 64">
              <a:extLst>
                <a:ext uri="{FF2B5EF4-FFF2-40B4-BE49-F238E27FC236}">
                  <a16:creationId xmlns:a16="http://schemas.microsoft.com/office/drawing/2014/main" id="{7C647AA2-0EF2-477A-813A-EF61A1F1CC3E}"/>
                </a:ext>
              </a:extLst>
            </p:cNvPr>
            <p:cNvSpPr/>
            <p:nvPr/>
          </p:nvSpPr>
          <p:spPr>
            <a:xfrm>
              <a:off x="5452867" y="773820"/>
              <a:ext cx="1699771" cy="7295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9A44CA36-F14A-4204-BD4B-FA96AB292341}"/>
                </a:ext>
              </a:extLst>
            </p:cNvPr>
            <p:cNvSpPr txBox="1"/>
            <p:nvPr/>
          </p:nvSpPr>
          <p:spPr>
            <a:xfrm>
              <a:off x="5557669" y="807770"/>
              <a:ext cx="15622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Delay:15ns</a:t>
              </a:r>
            </a:p>
            <a:p>
              <a:r>
                <a:rPr kumimoji="1" lang="en-US" altLang="ja-JP" dirty="0"/>
                <a:t>Width:1000ns</a:t>
              </a:r>
              <a:endParaRPr kumimoji="1" lang="ja-JP" altLang="en-US" dirty="0"/>
            </a:p>
          </p:txBody>
        </p: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5A3BC3-9DFF-4D22-80D7-3DCFCEDC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191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CAF13D-C334-4E4A-B2A9-7F436CBD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882"/>
            <a:ext cx="7886700" cy="1222005"/>
          </a:xfrm>
        </p:spPr>
        <p:txBody>
          <a:bodyPr/>
          <a:lstStyle/>
          <a:p>
            <a:pPr algn="ctr"/>
            <a:r>
              <a:rPr kumimoji="1" lang="en-US" altLang="ja-JP" b="1" dirty="0"/>
              <a:t>Energy calibration</a:t>
            </a:r>
            <a:endParaRPr kumimoji="1" lang="ja-JP" altLang="en-US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A3AA34-54FE-49BC-A933-153DF17AD623}"/>
              </a:ext>
            </a:extLst>
          </p:cNvPr>
          <p:cNvSpPr txBox="1"/>
          <p:nvPr/>
        </p:nvSpPr>
        <p:spPr>
          <a:xfrm>
            <a:off x="174396" y="2102178"/>
            <a:ext cx="87952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sz="2800" dirty="0"/>
              <a:t>この実験では</a:t>
            </a:r>
            <a:r>
              <a:rPr kumimoji="1" lang="en-US" altLang="ja-JP" sz="2800" dirty="0"/>
              <a:t>, 511keV</a:t>
            </a:r>
            <a:r>
              <a:rPr kumimoji="1" lang="ja-JP" altLang="en-US" sz="2800" dirty="0"/>
              <a:t>ピークと</a:t>
            </a:r>
            <a:r>
              <a:rPr kumimoji="1" lang="en-US" altLang="ja-JP" sz="2800" dirty="0"/>
              <a:t>, </a:t>
            </a:r>
            <a:r>
              <a:rPr kumimoji="1" lang="ja-JP" altLang="en-US" sz="2800" dirty="0"/>
              <a:t>それ以下のエネルギー領域のイベントを抽出できればよい</a:t>
            </a:r>
            <a:r>
              <a:rPr kumimoji="1" lang="en-US" altLang="ja-JP" sz="28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sz="2800" dirty="0"/>
              <a:t>つまり</a:t>
            </a:r>
            <a:r>
              <a:rPr kumimoji="1" lang="en-US" altLang="ja-JP" sz="2800" dirty="0"/>
              <a:t>511keV</a:t>
            </a:r>
            <a:r>
              <a:rPr kumimoji="1" lang="ja-JP" altLang="en-US" sz="2800" dirty="0"/>
              <a:t>に対応する</a:t>
            </a:r>
            <a:r>
              <a:rPr kumimoji="1" lang="en-US" altLang="ja-JP" sz="2800" dirty="0"/>
              <a:t>ADC</a:t>
            </a:r>
            <a:r>
              <a:rPr kumimoji="1" lang="ja-JP" altLang="en-US" sz="2800" dirty="0"/>
              <a:t>カウントさえわかればよく</a:t>
            </a:r>
            <a:r>
              <a:rPr kumimoji="1" lang="en-US" altLang="ja-JP" sz="2800" dirty="0"/>
              <a:t>, </a:t>
            </a:r>
            <a:r>
              <a:rPr kumimoji="1" lang="ja-JP" altLang="en-US" sz="2800" dirty="0"/>
              <a:t>その値はヒストグラムから明らかである</a:t>
            </a:r>
            <a:r>
              <a:rPr kumimoji="1" lang="en-US" altLang="ja-JP" sz="2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sz="2800" dirty="0"/>
              <a:t>したがって</a:t>
            </a:r>
            <a:r>
              <a:rPr kumimoji="1" lang="en-US" altLang="ja-JP" sz="2800" dirty="0"/>
              <a:t>Energy calibration</a:t>
            </a:r>
            <a:r>
              <a:rPr kumimoji="1" lang="ja-JP" altLang="en-US" sz="2800" dirty="0"/>
              <a:t>をあえて行う必要はないが</a:t>
            </a:r>
            <a:r>
              <a:rPr kumimoji="1" lang="en-US" altLang="ja-JP" sz="2800" dirty="0"/>
              <a:t>, </a:t>
            </a:r>
            <a:r>
              <a:rPr kumimoji="1" lang="ja-JP" altLang="en-US" sz="2800" dirty="0"/>
              <a:t>ヒストグラムの見やすさのためにやっておくことにする</a:t>
            </a:r>
            <a:r>
              <a:rPr kumimoji="1" lang="en-US" altLang="ja-JP" sz="2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8AB4BE-4E44-4F21-B24E-810A5F99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02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CAF13D-C334-4E4A-B2A9-7F436CBD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4882"/>
            <a:ext cx="7886700" cy="1222005"/>
          </a:xfrm>
        </p:spPr>
        <p:txBody>
          <a:bodyPr/>
          <a:lstStyle/>
          <a:p>
            <a:pPr algn="ctr"/>
            <a:r>
              <a:rPr kumimoji="1" lang="en-US" altLang="ja-JP" b="1" dirty="0"/>
              <a:t>Energy calibration</a:t>
            </a:r>
            <a:endParaRPr kumimoji="1" lang="ja-JP" altLang="en-US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88655C9-F4E6-4399-BE43-56946AEA1E63}"/>
              </a:ext>
            </a:extLst>
          </p:cNvPr>
          <p:cNvGrpSpPr/>
          <p:nvPr/>
        </p:nvGrpSpPr>
        <p:grpSpPr>
          <a:xfrm>
            <a:off x="707598" y="1246695"/>
            <a:ext cx="7807751" cy="5040984"/>
            <a:chOff x="893188" y="1133573"/>
            <a:chExt cx="7807751" cy="5040984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A93ACCFE-3F73-4EDC-BD18-FC0650D72810}"/>
                </a:ext>
              </a:extLst>
            </p:cNvPr>
            <p:cNvGrpSpPr/>
            <p:nvPr/>
          </p:nvGrpSpPr>
          <p:grpSpPr>
            <a:xfrm>
              <a:off x="893188" y="1133573"/>
              <a:ext cx="7807751" cy="5040984"/>
              <a:chOff x="1470581" y="1366887"/>
              <a:chExt cx="6202837" cy="3855697"/>
            </a:xfrm>
          </p:grpSpPr>
          <p:pic>
            <p:nvPicPr>
              <p:cNvPr id="4" name="図 3" descr="テキスト, 地図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2188F3F-F893-4399-8EBE-A55CB9F3EF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0581" y="1366887"/>
                <a:ext cx="6202837" cy="3855697"/>
              </a:xfrm>
              <a:prstGeom prst="rect">
                <a:avLst/>
              </a:prstGeom>
            </p:spPr>
          </p:pic>
          <p:sp>
            <p:nvSpPr>
              <p:cNvPr id="5" name="四角形: 角を丸くする 4">
                <a:extLst>
                  <a:ext uri="{FF2B5EF4-FFF2-40B4-BE49-F238E27FC236}">
                    <a16:creationId xmlns:a16="http://schemas.microsoft.com/office/drawing/2014/main" id="{DF330387-17A8-4C33-9E52-10C2F072581B}"/>
                  </a:ext>
                </a:extLst>
              </p:cNvPr>
              <p:cNvSpPr/>
              <p:nvPr/>
            </p:nvSpPr>
            <p:spPr>
              <a:xfrm>
                <a:off x="4930219" y="4251489"/>
                <a:ext cx="641022" cy="680300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E8103D33-AC28-4D33-84BE-8A731692A648}"/>
                  </a:ext>
                </a:extLst>
              </p:cNvPr>
              <p:cNvSpPr/>
              <p:nvPr/>
            </p:nvSpPr>
            <p:spPr>
              <a:xfrm>
                <a:off x="3209924" y="1635416"/>
                <a:ext cx="364233" cy="3296373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楕円 5">
                <a:extLst>
                  <a:ext uri="{FF2B5EF4-FFF2-40B4-BE49-F238E27FC236}">
                    <a16:creationId xmlns:a16="http://schemas.microsoft.com/office/drawing/2014/main" id="{848DDDCE-0211-4E0A-B4D1-433B872E0162}"/>
                  </a:ext>
                </a:extLst>
              </p:cNvPr>
              <p:cNvSpPr/>
              <p:nvPr/>
            </p:nvSpPr>
            <p:spPr>
              <a:xfrm>
                <a:off x="2232778" y="3874416"/>
                <a:ext cx="1131216" cy="1206631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9DD5ADA-6021-4650-9D5C-B139BB9FB43B}"/>
                </a:ext>
              </a:extLst>
            </p:cNvPr>
            <p:cNvSpPr txBox="1"/>
            <p:nvPr/>
          </p:nvSpPr>
          <p:spPr>
            <a:xfrm>
              <a:off x="5017899" y="4411946"/>
              <a:ext cx="2073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1275keV</a:t>
              </a:r>
              <a:endParaRPr kumimoji="1" lang="ja-JP" altLang="en-US" sz="2400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A6CE8F9-65E0-4701-9B61-B4A3BD0A1DC3}"/>
                </a:ext>
              </a:extLst>
            </p:cNvPr>
            <p:cNvSpPr txBox="1"/>
            <p:nvPr/>
          </p:nvSpPr>
          <p:spPr>
            <a:xfrm>
              <a:off x="3562960" y="2124745"/>
              <a:ext cx="1209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511keV</a:t>
              </a:r>
              <a:endParaRPr kumimoji="1" lang="ja-JP" altLang="en-US" sz="2400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BB33087-A315-4A46-A66E-71489C685A8A}"/>
                </a:ext>
              </a:extLst>
            </p:cNvPr>
            <p:cNvSpPr txBox="1"/>
            <p:nvPr/>
          </p:nvSpPr>
          <p:spPr>
            <a:xfrm>
              <a:off x="1700575" y="3429000"/>
              <a:ext cx="1727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511keV</a:t>
              </a:r>
              <a:r>
                <a:rPr kumimoji="1" lang="ja-JP" altLang="en-US" sz="2400" dirty="0"/>
                <a:t>の</a:t>
              </a:r>
              <a:r>
                <a:rPr kumimoji="1" lang="en-US" altLang="ja-JP" sz="2400" dirty="0"/>
                <a:t>Compton</a:t>
              </a:r>
              <a:endParaRPr kumimoji="1" lang="ja-JP" altLang="en-US" sz="2400" dirty="0"/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D2A074-0A46-434B-BF3B-1EF1B81B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129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CAF13D-C334-4E4A-B2A9-7F436CBD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882"/>
            <a:ext cx="7886700" cy="1222005"/>
          </a:xfrm>
        </p:spPr>
        <p:txBody>
          <a:bodyPr/>
          <a:lstStyle/>
          <a:p>
            <a:pPr algn="ctr"/>
            <a:r>
              <a:rPr kumimoji="1" lang="en-US" altLang="ja-JP" b="1" dirty="0"/>
              <a:t>Energy calibration</a:t>
            </a:r>
            <a:endParaRPr kumimoji="1" lang="ja-JP" altLang="en-US" b="1" dirty="0"/>
          </a:p>
        </p:txBody>
      </p:sp>
      <p:pic>
        <p:nvPicPr>
          <p:cNvPr id="7" name="図 6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F18C268-C738-4F5D-BE9C-1A2463FA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4" y="1140642"/>
            <a:ext cx="8685032" cy="539863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10FCA-AC6A-4917-8142-D5375CFA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143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CAF13D-C334-4E4A-B2A9-7F436CBD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882"/>
            <a:ext cx="7886700" cy="1222005"/>
          </a:xfrm>
        </p:spPr>
        <p:txBody>
          <a:bodyPr/>
          <a:lstStyle/>
          <a:p>
            <a:pPr algn="ctr"/>
            <a:r>
              <a:rPr kumimoji="1" lang="en-US" altLang="ja-JP" b="1" dirty="0"/>
              <a:t>Energy calibration</a:t>
            </a:r>
            <a:endParaRPr kumimoji="1" lang="ja-JP" altLang="en-US" b="1" dirty="0"/>
          </a:p>
        </p:txBody>
      </p:sp>
      <p:pic>
        <p:nvPicPr>
          <p:cNvPr id="4" name="図 3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CA590810-847D-4223-820E-7B7234C92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6" y="1128874"/>
            <a:ext cx="8708667" cy="541332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6C2F19-ADC3-4AB2-BAC6-091D271650A9}"/>
              </a:ext>
            </a:extLst>
          </p:cNvPr>
          <p:cNvSpPr txBox="1"/>
          <p:nvPr/>
        </p:nvSpPr>
        <p:spPr>
          <a:xfrm>
            <a:off x="4496585" y="4562573"/>
            <a:ext cx="4429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以下登場する</a:t>
            </a:r>
            <a:r>
              <a:rPr kumimoji="1" lang="en-US" altLang="ja-JP" sz="2800" dirty="0"/>
              <a:t>Energy hist</a:t>
            </a:r>
            <a:r>
              <a:rPr kumimoji="1" lang="ja-JP" altLang="en-US" sz="2800" dirty="0"/>
              <a:t>は全てここでの</a:t>
            </a:r>
            <a:r>
              <a:rPr kumimoji="1" lang="en-US" altLang="ja-JP" sz="2800" dirty="0"/>
              <a:t>Calibration</a:t>
            </a:r>
            <a:r>
              <a:rPr kumimoji="1" lang="ja-JP" altLang="en-US" sz="2800" dirty="0"/>
              <a:t>を用いる</a:t>
            </a:r>
            <a:r>
              <a:rPr kumimoji="1" lang="en-US" altLang="ja-JP" sz="2800" dirty="0"/>
              <a:t>.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6D6A85-DE5B-4FFE-9114-B4846777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731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6D1563-BDC1-49F3-B7E6-9C5C3C7C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85" y="396047"/>
            <a:ext cx="9547737" cy="1325563"/>
          </a:xfrm>
        </p:spPr>
        <p:txBody>
          <a:bodyPr/>
          <a:lstStyle/>
          <a:p>
            <a:r>
              <a:rPr kumimoji="1" lang="ja-JP" altLang="en-US" dirty="0"/>
              <a:t>ポジトロニウムの作り方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0A3DFF-2326-44C5-BA56-197D85D3EB9E}"/>
              </a:ext>
            </a:extLst>
          </p:cNvPr>
          <p:cNvSpPr txBox="1"/>
          <p:nvPr/>
        </p:nvSpPr>
        <p:spPr>
          <a:xfrm>
            <a:off x="628650" y="1562952"/>
            <a:ext cx="77422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①まず　　の　 崩壊により陽電子を得る</a:t>
            </a:r>
            <a:r>
              <a:rPr lang="en-US" altLang="ja-JP" sz="2400" dirty="0"/>
              <a:t>.</a:t>
            </a:r>
          </a:p>
          <a:p>
            <a:r>
              <a:rPr lang="ja-JP" altLang="en-US" sz="2400" dirty="0"/>
              <a:t>②陽電子を真空中のシリカパウダーに入射させる</a:t>
            </a:r>
            <a:r>
              <a:rPr lang="en-US" altLang="ja-JP" sz="2400" dirty="0"/>
              <a:t>.</a:t>
            </a:r>
          </a:p>
          <a:p>
            <a:r>
              <a:rPr lang="ja-JP" altLang="en-US" sz="2400" dirty="0"/>
              <a:t>③入射した陽電子とシリカ中の電子が結合して</a:t>
            </a:r>
            <a:endParaRPr lang="en-US" altLang="ja-JP" sz="2400" dirty="0"/>
          </a:p>
          <a:p>
            <a:r>
              <a:rPr lang="ja-JP" altLang="en-US" sz="2400" dirty="0"/>
              <a:t>　ポジトロニウムができる</a:t>
            </a:r>
            <a:endParaRPr lang="en-US" altLang="ja-JP" sz="2400" dirty="0"/>
          </a:p>
          <a:p>
            <a:r>
              <a:rPr lang="ja-JP" altLang="en-US" sz="2400" dirty="0"/>
              <a:t>④</a:t>
            </a:r>
            <a:r>
              <a:rPr lang="en-US" altLang="ja-JP" sz="2400" dirty="0"/>
              <a:t>Ps</a:t>
            </a:r>
            <a:r>
              <a:rPr lang="ja-JP" altLang="en-US" sz="2400" dirty="0"/>
              <a:t>→</a:t>
            </a:r>
            <a:r>
              <a:rPr lang="en-US" altLang="ja-JP" sz="2400" dirty="0" err="1"/>
              <a:t>nγ</a:t>
            </a:r>
            <a:r>
              <a:rPr lang="ja-JP" altLang="en-US" sz="2400" dirty="0"/>
              <a:t>により生じる</a:t>
            </a:r>
            <a:r>
              <a:rPr lang="en-US" altLang="ja-JP" sz="2400" dirty="0"/>
              <a:t>γ</a:t>
            </a:r>
            <a:r>
              <a:rPr lang="ja-JP" altLang="en-US" sz="2400" dirty="0"/>
              <a:t>を</a:t>
            </a:r>
            <a:endParaRPr lang="en-US" altLang="ja-JP" sz="2400" dirty="0"/>
          </a:p>
          <a:p>
            <a:r>
              <a:rPr lang="ja-JP" altLang="en-US" sz="2400" dirty="0"/>
              <a:t>　</a:t>
            </a:r>
            <a:r>
              <a:rPr lang="en-US" altLang="ja-JP" sz="2400" dirty="0" err="1"/>
              <a:t>NaI</a:t>
            </a:r>
            <a:r>
              <a:rPr lang="ja-JP" altLang="en-US" sz="2400" dirty="0"/>
              <a:t>シンチレータで見る</a:t>
            </a:r>
            <a:r>
              <a:rPr lang="en-US" altLang="ja-JP" sz="2400" dirty="0"/>
              <a:t>.</a:t>
            </a:r>
          </a:p>
          <a:p>
            <a:r>
              <a:rPr lang="ja-JP" altLang="en-US" sz="2400" dirty="0"/>
              <a:t>⑤今回は</a:t>
            </a:r>
            <a:r>
              <a:rPr lang="en-US" altLang="ja-JP" sz="2400" dirty="0"/>
              <a:t>y-z</a:t>
            </a:r>
            <a:r>
              <a:rPr lang="ja-JP" altLang="en-US" sz="2400" dirty="0"/>
              <a:t>平面で</a:t>
            </a:r>
            <a:r>
              <a:rPr lang="en-US" altLang="ja-JP" sz="2400" dirty="0"/>
              <a:t>γ</a:t>
            </a:r>
            <a:r>
              <a:rPr lang="ja-JP" altLang="en-US" sz="2400" dirty="0"/>
              <a:t>を見る</a:t>
            </a:r>
            <a:r>
              <a:rPr lang="en-US" altLang="ja-JP" sz="2400" dirty="0"/>
              <a:t>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AE21451-DD5E-4CC6-806B-FAD70E6F85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5" y="1649356"/>
            <a:ext cx="545745" cy="236862"/>
          </a:xfrm>
          <a:prstGeom prst="rect">
            <a:avLst/>
          </a:prstGeom>
          <a:noFill/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37C6A11-4479-44AC-92C3-939C50DD80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1" y="1661202"/>
            <a:ext cx="307282" cy="275272"/>
          </a:xfrm>
          <a:prstGeom prst="rect">
            <a:avLst/>
          </a:prstGeom>
          <a:noFill/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4C5137-CEBF-4B5A-92E6-9EFDA53E010E}"/>
              </a:ext>
            </a:extLst>
          </p:cNvPr>
          <p:cNvGrpSpPr/>
          <p:nvPr/>
        </p:nvGrpSpPr>
        <p:grpSpPr>
          <a:xfrm>
            <a:off x="628650" y="4352247"/>
            <a:ext cx="3624187" cy="2438703"/>
            <a:chOff x="628650" y="4352247"/>
            <a:chExt cx="3624187" cy="2438703"/>
          </a:xfrm>
        </p:grpSpPr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733F0B62-8DAB-43FF-9A37-063E6D17134A}"/>
                </a:ext>
              </a:extLst>
            </p:cNvPr>
            <p:cNvGrpSpPr/>
            <p:nvPr/>
          </p:nvGrpSpPr>
          <p:grpSpPr>
            <a:xfrm>
              <a:off x="628650" y="4352247"/>
              <a:ext cx="3624187" cy="2438703"/>
              <a:chOff x="341559" y="4352247"/>
              <a:chExt cx="3624187" cy="243870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8" name="インク 147">
                    <a:extLst>
                      <a:ext uri="{FF2B5EF4-FFF2-40B4-BE49-F238E27FC236}">
                        <a16:creationId xmlns:a16="http://schemas.microsoft.com/office/drawing/2014/main" id="{68852782-50F4-4378-83BD-B459F22C1ED6}"/>
                      </a:ext>
                    </a:extLst>
                  </p14:cNvPr>
                  <p14:cNvContentPartPr/>
                  <p14:nvPr/>
                </p14:nvContentPartPr>
                <p14:xfrm rot="19267888">
                  <a:off x="836974" y="4889658"/>
                  <a:ext cx="690134" cy="761396"/>
                </p14:xfrm>
              </p:contentPart>
            </mc:Choice>
            <mc:Fallback xmlns="">
              <p:pic>
                <p:nvPicPr>
                  <p:cNvPr id="148" name="インク 147">
                    <a:extLst>
                      <a:ext uri="{FF2B5EF4-FFF2-40B4-BE49-F238E27FC236}">
                        <a16:creationId xmlns:a16="http://schemas.microsoft.com/office/drawing/2014/main" id="{68852782-50F4-4378-83BD-B459F22C1ED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9267888">
                    <a:off x="800973" y="4853692"/>
                    <a:ext cx="761775" cy="8329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49" name="インク 148">
                    <a:extLst>
                      <a:ext uri="{FF2B5EF4-FFF2-40B4-BE49-F238E27FC236}">
                        <a16:creationId xmlns:a16="http://schemas.microsoft.com/office/drawing/2014/main" id="{8B915237-8F0D-4425-A1E6-99B9085DA56D}"/>
                      </a:ext>
                    </a:extLst>
                  </p14:cNvPr>
                  <p14:cNvContentPartPr/>
                  <p14:nvPr/>
                </p14:nvContentPartPr>
                <p14:xfrm rot="2193219">
                  <a:off x="3275612" y="4897533"/>
                  <a:ext cx="690134" cy="761396"/>
                </p14:xfrm>
              </p:contentPart>
            </mc:Choice>
            <mc:Fallback xmlns="">
              <p:pic>
                <p:nvPicPr>
                  <p:cNvPr id="149" name="インク 148">
                    <a:extLst>
                      <a:ext uri="{FF2B5EF4-FFF2-40B4-BE49-F238E27FC236}">
                        <a16:creationId xmlns:a16="http://schemas.microsoft.com/office/drawing/2014/main" id="{8B915237-8F0D-4425-A1E6-99B9085DA56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2193219">
                    <a:off x="3239611" y="4861567"/>
                    <a:ext cx="761775" cy="8329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9" name="インク 158">
                    <a:extLst>
                      <a:ext uri="{FF2B5EF4-FFF2-40B4-BE49-F238E27FC236}">
                        <a16:creationId xmlns:a16="http://schemas.microsoft.com/office/drawing/2014/main" id="{51093D81-24AD-40E6-8138-532E1A037341}"/>
                      </a:ext>
                    </a:extLst>
                  </p14:cNvPr>
                  <p14:cNvContentPartPr/>
                  <p14:nvPr/>
                </p14:nvContentPartPr>
                <p14:xfrm>
                  <a:off x="628650" y="4434754"/>
                  <a:ext cx="3274214" cy="2356196"/>
                </p14:xfrm>
              </p:contentPart>
            </mc:Choice>
            <mc:Fallback xmlns="">
              <p:pic>
                <p:nvPicPr>
                  <p:cNvPr id="159" name="インク 158">
                    <a:extLst>
                      <a:ext uri="{FF2B5EF4-FFF2-40B4-BE49-F238E27FC236}">
                        <a16:creationId xmlns:a16="http://schemas.microsoft.com/office/drawing/2014/main" id="{51093D81-24AD-40E6-8138-532E1A03734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92642" y="4398760"/>
                    <a:ext cx="3345870" cy="24278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7" name="インク 156">
                    <a:extLst>
                      <a:ext uri="{FF2B5EF4-FFF2-40B4-BE49-F238E27FC236}">
                        <a16:creationId xmlns:a16="http://schemas.microsoft.com/office/drawing/2014/main" id="{B8DB21C0-F4F8-47EF-A672-D688B0D71322}"/>
                      </a:ext>
                    </a:extLst>
                  </p14:cNvPr>
                  <p14:cNvContentPartPr/>
                  <p14:nvPr/>
                </p14:nvContentPartPr>
                <p14:xfrm>
                  <a:off x="2688266" y="4352247"/>
                  <a:ext cx="289440" cy="523080"/>
                </p14:xfrm>
              </p:contentPart>
            </mc:Choice>
            <mc:Fallback xmlns="">
              <p:pic>
                <p:nvPicPr>
                  <p:cNvPr id="157" name="インク 156">
                    <a:extLst>
                      <a:ext uri="{FF2B5EF4-FFF2-40B4-BE49-F238E27FC236}">
                        <a16:creationId xmlns:a16="http://schemas.microsoft.com/office/drawing/2014/main" id="{B8DB21C0-F4F8-47EF-A672-D688B0D71322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652266" y="4316272"/>
                    <a:ext cx="361080" cy="594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8" name="インク 17">
                    <a:extLst>
                      <a:ext uri="{FF2B5EF4-FFF2-40B4-BE49-F238E27FC236}">
                        <a16:creationId xmlns:a16="http://schemas.microsoft.com/office/drawing/2014/main" id="{22537567-0102-4D1C-8A12-6684EFAFECBF}"/>
                      </a:ext>
                    </a:extLst>
                  </p14:cNvPr>
                  <p14:cNvContentPartPr/>
                  <p14:nvPr/>
                </p14:nvContentPartPr>
                <p14:xfrm>
                  <a:off x="341559" y="4628909"/>
                  <a:ext cx="26640" cy="412920"/>
                </p14:xfrm>
              </p:contentPart>
            </mc:Choice>
            <mc:Fallback xmlns="">
              <p:pic>
                <p:nvPicPr>
                  <p:cNvPr id="18" name="インク 17">
                    <a:extLst>
                      <a:ext uri="{FF2B5EF4-FFF2-40B4-BE49-F238E27FC236}">
                        <a16:creationId xmlns:a16="http://schemas.microsoft.com/office/drawing/2014/main" id="{22537567-0102-4D1C-8A12-6684EFAFECB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05919" y="4593269"/>
                    <a:ext cx="98280" cy="48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インク 18">
                    <a:extLst>
                      <a:ext uri="{FF2B5EF4-FFF2-40B4-BE49-F238E27FC236}">
                        <a16:creationId xmlns:a16="http://schemas.microsoft.com/office/drawing/2014/main" id="{16087D78-C6ED-4C8A-BFF9-EE2922341393}"/>
                      </a:ext>
                    </a:extLst>
                  </p14:cNvPr>
                  <p14:cNvContentPartPr/>
                  <p14:nvPr/>
                </p14:nvContentPartPr>
                <p14:xfrm>
                  <a:off x="345879" y="4636469"/>
                  <a:ext cx="209520" cy="370800"/>
                </p14:xfrm>
              </p:contentPart>
            </mc:Choice>
            <mc:Fallback xmlns="">
              <p:pic>
                <p:nvPicPr>
                  <p:cNvPr id="19" name="インク 18">
                    <a:extLst>
                      <a:ext uri="{FF2B5EF4-FFF2-40B4-BE49-F238E27FC236}">
                        <a16:creationId xmlns:a16="http://schemas.microsoft.com/office/drawing/2014/main" id="{16087D78-C6ED-4C8A-BFF9-EE2922341393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10239" y="4600829"/>
                    <a:ext cx="281160" cy="44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インク 19">
                    <a:extLst>
                      <a:ext uri="{FF2B5EF4-FFF2-40B4-BE49-F238E27FC236}">
                        <a16:creationId xmlns:a16="http://schemas.microsoft.com/office/drawing/2014/main" id="{041F1996-13BA-488D-8ECC-C0DF49CD61FD}"/>
                      </a:ext>
                    </a:extLst>
                  </p14:cNvPr>
                  <p14:cNvContentPartPr/>
                  <p14:nvPr/>
                </p14:nvContentPartPr>
                <p14:xfrm>
                  <a:off x="541359" y="4630709"/>
                  <a:ext cx="42840" cy="389160"/>
                </p14:xfrm>
              </p:contentPart>
            </mc:Choice>
            <mc:Fallback xmlns="">
              <p:pic>
                <p:nvPicPr>
                  <p:cNvPr id="20" name="インク 19">
                    <a:extLst>
                      <a:ext uri="{FF2B5EF4-FFF2-40B4-BE49-F238E27FC236}">
                        <a16:creationId xmlns:a16="http://schemas.microsoft.com/office/drawing/2014/main" id="{041F1996-13BA-488D-8ECC-C0DF49CD61F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05359" y="4595069"/>
                    <a:ext cx="114480" cy="46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インク 27">
                    <a:extLst>
                      <a:ext uri="{FF2B5EF4-FFF2-40B4-BE49-F238E27FC236}">
                        <a16:creationId xmlns:a16="http://schemas.microsoft.com/office/drawing/2014/main" id="{A7C5E24E-55B5-4169-A0BC-AFF13A72A363}"/>
                      </a:ext>
                    </a:extLst>
                  </p14:cNvPr>
                  <p14:cNvContentPartPr/>
                  <p14:nvPr/>
                </p14:nvContentPartPr>
                <p14:xfrm>
                  <a:off x="683559" y="4595069"/>
                  <a:ext cx="482040" cy="454320"/>
                </p14:xfrm>
              </p:contentPart>
            </mc:Choice>
            <mc:Fallback xmlns="">
              <p:pic>
                <p:nvPicPr>
                  <p:cNvPr id="28" name="インク 27">
                    <a:extLst>
                      <a:ext uri="{FF2B5EF4-FFF2-40B4-BE49-F238E27FC236}">
                        <a16:creationId xmlns:a16="http://schemas.microsoft.com/office/drawing/2014/main" id="{A7C5E24E-55B5-4169-A0BC-AFF13A72A363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47919" y="4559098"/>
                    <a:ext cx="553680" cy="52590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7" name="インク 56">
                  <a:extLst>
                    <a:ext uri="{FF2B5EF4-FFF2-40B4-BE49-F238E27FC236}">
                      <a16:creationId xmlns:a16="http://schemas.microsoft.com/office/drawing/2014/main" id="{4B04AEF2-D915-449C-B69F-78CCED456973}"/>
                    </a:ext>
                  </a:extLst>
                </p14:cNvPr>
                <p14:cNvContentPartPr/>
                <p14:nvPr/>
              </p14:nvContentPartPr>
              <p14:xfrm>
                <a:off x="1959178" y="5748831"/>
                <a:ext cx="598687" cy="615718"/>
              </p14:xfrm>
            </p:contentPart>
          </mc:Choice>
          <mc:Fallback xmlns="">
            <p:pic>
              <p:nvPicPr>
                <p:cNvPr id="57" name="インク 56">
                  <a:extLst>
                    <a:ext uri="{FF2B5EF4-FFF2-40B4-BE49-F238E27FC236}">
                      <a16:creationId xmlns:a16="http://schemas.microsoft.com/office/drawing/2014/main" id="{4B04AEF2-D915-449C-B69F-78CCED45697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23178" y="5712803"/>
                  <a:ext cx="670328" cy="6874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インク 57">
                  <a:extLst>
                    <a:ext uri="{FF2B5EF4-FFF2-40B4-BE49-F238E27FC236}">
                      <a16:creationId xmlns:a16="http://schemas.microsoft.com/office/drawing/2014/main" id="{FB7F11E0-E6FE-423B-BA12-6AC018CA5B42}"/>
                    </a:ext>
                  </a:extLst>
                </p14:cNvPr>
                <p14:cNvContentPartPr/>
                <p14:nvPr/>
              </p14:nvContentPartPr>
              <p14:xfrm rot="5400000">
                <a:off x="2948275" y="5748831"/>
                <a:ext cx="598687" cy="615718"/>
              </p14:xfrm>
            </p:contentPart>
          </mc:Choice>
          <mc:Fallback xmlns="">
            <p:pic>
              <p:nvPicPr>
                <p:cNvPr id="58" name="インク 57">
                  <a:extLst>
                    <a:ext uri="{FF2B5EF4-FFF2-40B4-BE49-F238E27FC236}">
                      <a16:creationId xmlns:a16="http://schemas.microsoft.com/office/drawing/2014/main" id="{FB7F11E0-E6FE-423B-BA12-6AC018CA5B4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 rot="5400000">
                  <a:off x="2912275" y="5712803"/>
                  <a:ext cx="670328" cy="68741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3" name="インク 42">
                <a:extLst>
                  <a:ext uri="{FF2B5EF4-FFF2-40B4-BE49-F238E27FC236}">
                    <a16:creationId xmlns:a16="http://schemas.microsoft.com/office/drawing/2014/main" id="{F2763FB7-2A5B-4FC2-A23D-F6907B3641E9}"/>
                  </a:ext>
                </a:extLst>
              </p14:cNvPr>
              <p14:cNvContentPartPr/>
              <p14:nvPr/>
            </p14:nvContentPartPr>
            <p14:xfrm>
              <a:off x="5225721" y="2972790"/>
              <a:ext cx="3405967" cy="3781830"/>
            </p14:xfrm>
          </p:contentPart>
        </mc:Choice>
        <mc:Fallback xmlns="">
          <p:pic>
            <p:nvPicPr>
              <p:cNvPr id="43" name="インク 42">
                <a:extLst>
                  <a:ext uri="{FF2B5EF4-FFF2-40B4-BE49-F238E27FC236}">
                    <a16:creationId xmlns:a16="http://schemas.microsoft.com/office/drawing/2014/main" id="{F2763FB7-2A5B-4FC2-A23D-F6907B3641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89721" y="2937143"/>
                <a:ext cx="3477607" cy="385348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BF819B-6F28-4679-9554-9B6798F2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92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イントロダクション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A40944-FAE4-4B2A-8E65-8240A9AB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232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46F6F8-CA3D-4121-8B7C-12968D0B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432"/>
            <a:ext cx="7886700" cy="92634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セットアップの概念図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07FB9A1-280C-43EA-8201-FE76B9B3C313}"/>
              </a:ext>
            </a:extLst>
          </p:cNvPr>
          <p:cNvGrpSpPr/>
          <p:nvPr/>
        </p:nvGrpSpPr>
        <p:grpSpPr>
          <a:xfrm>
            <a:off x="1008668" y="1659115"/>
            <a:ext cx="7362334" cy="3881109"/>
            <a:chOff x="1008668" y="1659115"/>
            <a:chExt cx="7362334" cy="3881109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9FBF3433-0958-4CDC-B640-220B56078DED}"/>
                </a:ext>
              </a:extLst>
            </p:cNvPr>
            <p:cNvGrpSpPr/>
            <p:nvPr/>
          </p:nvGrpSpPr>
          <p:grpSpPr>
            <a:xfrm>
              <a:off x="5842055" y="3285918"/>
              <a:ext cx="2081940" cy="2251400"/>
              <a:chOff x="5672373" y="3288824"/>
              <a:chExt cx="2081940" cy="2251400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5CE4E01E-25B5-468E-B4F5-8B1493B3B216}"/>
                  </a:ext>
                </a:extLst>
              </p:cNvPr>
              <p:cNvGrpSpPr/>
              <p:nvPr/>
            </p:nvGrpSpPr>
            <p:grpSpPr>
              <a:xfrm>
                <a:off x="5967167" y="3675328"/>
                <a:ext cx="1498862" cy="1565974"/>
                <a:chOff x="6287678" y="3288824"/>
                <a:chExt cx="1498862" cy="1565974"/>
              </a:xfrm>
            </p:grpSpPr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F2E47B8B-D23B-494C-A836-03A6AFA8B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2200" y="4713401"/>
                  <a:ext cx="124434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044CA759-11AC-4651-AAF8-C28B452E6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9654" y="3288824"/>
                  <a:ext cx="0" cy="130203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フローチャート: 和接合 26">
                  <a:extLst>
                    <a:ext uri="{FF2B5EF4-FFF2-40B4-BE49-F238E27FC236}">
                      <a16:creationId xmlns:a16="http://schemas.microsoft.com/office/drawing/2014/main" id="{CB1600C3-0107-4C58-8B9E-AB021645715E}"/>
                    </a:ext>
                  </a:extLst>
                </p:cNvPr>
                <p:cNvSpPr/>
                <p:nvPr/>
              </p:nvSpPr>
              <p:spPr>
                <a:xfrm>
                  <a:off x="6287678" y="4590854"/>
                  <a:ext cx="254522" cy="263944"/>
                </a:xfrm>
                <a:prstGeom prst="flowChartSummingJunction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/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/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B64B3DE-4DBB-4FB8-93B2-ECD6249B876D}"/>
                </a:ext>
              </a:extLst>
            </p:cNvPr>
            <p:cNvGrpSpPr/>
            <p:nvPr/>
          </p:nvGrpSpPr>
          <p:grpSpPr>
            <a:xfrm>
              <a:off x="1008668" y="1659115"/>
              <a:ext cx="7362334" cy="3881109"/>
              <a:chOff x="1008668" y="1659115"/>
              <a:chExt cx="7362334" cy="3881109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0FF95DCB-ABDD-4988-A07C-53B7AE2D6A44}"/>
                  </a:ext>
                </a:extLst>
              </p:cNvPr>
              <p:cNvGrpSpPr/>
              <p:nvPr/>
            </p:nvGrpSpPr>
            <p:grpSpPr>
              <a:xfrm>
                <a:off x="1008668" y="1659115"/>
                <a:ext cx="7362334" cy="3770723"/>
                <a:chOff x="1008668" y="1659115"/>
                <a:chExt cx="7362334" cy="3770723"/>
              </a:xfrm>
            </p:grpSpPr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AC5CC956-AEE6-4D0D-98DB-53D71C5AA0CB}"/>
                    </a:ext>
                  </a:extLst>
                </p:cNvPr>
                <p:cNvSpPr/>
                <p:nvPr/>
              </p:nvSpPr>
              <p:spPr>
                <a:xfrm>
                  <a:off x="5062194" y="1819373"/>
                  <a:ext cx="3308808" cy="92634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6" name="グループ化 15">
                  <a:extLst>
                    <a:ext uri="{FF2B5EF4-FFF2-40B4-BE49-F238E27FC236}">
                      <a16:creationId xmlns:a16="http://schemas.microsoft.com/office/drawing/2014/main" id="{89452A31-B542-453A-BEDB-640E7DF0A97E}"/>
                    </a:ext>
                  </a:extLst>
                </p:cNvPr>
                <p:cNvGrpSpPr/>
                <p:nvPr/>
              </p:nvGrpSpPr>
              <p:grpSpPr>
                <a:xfrm>
                  <a:off x="1008668" y="1659115"/>
                  <a:ext cx="2337848" cy="3770723"/>
                  <a:chOff x="628650" y="1725103"/>
                  <a:chExt cx="2337848" cy="3770723"/>
                </a:xfrm>
              </p:grpSpPr>
              <p:sp>
                <p:nvSpPr>
                  <p:cNvPr id="4" name="正方形/長方形 3">
                    <a:extLst>
                      <a:ext uri="{FF2B5EF4-FFF2-40B4-BE49-F238E27FC236}">
                        <a16:creationId xmlns:a16="http://schemas.microsoft.com/office/drawing/2014/main" id="{C288652B-0223-40E0-B167-5D8A943F4F60}"/>
                      </a:ext>
                    </a:extLst>
                  </p:cNvPr>
                  <p:cNvSpPr/>
                  <p:nvPr/>
                </p:nvSpPr>
                <p:spPr>
                  <a:xfrm>
                    <a:off x="2168162" y="5231876"/>
                    <a:ext cx="518475" cy="26395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" name="正方形/長方形 6">
                    <a:extLst>
                      <a:ext uri="{FF2B5EF4-FFF2-40B4-BE49-F238E27FC236}">
                        <a16:creationId xmlns:a16="http://schemas.microsoft.com/office/drawing/2014/main" id="{24FEE5E4-316A-4C84-9635-C9DA9C2FC7B4}"/>
                      </a:ext>
                    </a:extLst>
                  </p:cNvPr>
                  <p:cNvSpPr/>
                  <p:nvPr/>
                </p:nvSpPr>
                <p:spPr>
                  <a:xfrm>
                    <a:off x="628650" y="4180786"/>
                    <a:ext cx="2337848" cy="65988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AB0A6208-8C20-45AF-BD01-81CAFC90A9A5}"/>
                      </a:ext>
                    </a:extLst>
                  </p:cNvPr>
                  <p:cNvSpPr/>
                  <p:nvPr/>
                </p:nvSpPr>
                <p:spPr>
                  <a:xfrm>
                    <a:off x="2036188" y="1725103"/>
                    <a:ext cx="782425" cy="1338606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11" name="直線矢印コネクタ 10">
                    <a:extLst>
                      <a:ext uri="{FF2B5EF4-FFF2-40B4-BE49-F238E27FC236}">
                        <a16:creationId xmlns:a16="http://schemas.microsoft.com/office/drawing/2014/main" id="{CAA2BD8E-CCEA-41E2-BCC1-C39B4FEE93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441542" y="3223967"/>
                    <a:ext cx="0" cy="187593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テキスト ボックス 12">
                        <a:extLst>
                          <a:ext uri="{FF2B5EF4-FFF2-40B4-BE49-F238E27FC236}">
                            <a16:creationId xmlns:a16="http://schemas.microsoft.com/office/drawing/2014/main" id="{4D4F344F-6D6D-4F40-A34E-65D4269FD49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97574" y="3354812"/>
                        <a:ext cx="553678" cy="4924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ja-JP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1" lang="ja-JP" altLang="en-US" sz="3200" dirty="0"/>
                      </a:p>
                    </p:txBody>
                  </p:sp>
                </mc:Choice>
                <mc:Fallback xmlns="">
                  <p:sp>
                    <p:nvSpPr>
                      <p:cNvPr id="13" name="テキスト ボックス 12">
                        <a:extLst>
                          <a:ext uri="{FF2B5EF4-FFF2-40B4-BE49-F238E27FC236}">
                            <a16:creationId xmlns:a16="http://schemas.microsoft.com/office/drawing/2014/main" id="{4D4F344F-6D6D-4F40-A34E-65D4269FD49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7574" y="3354812"/>
                        <a:ext cx="553678" cy="492443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96200F23-91D0-4EA7-BABC-6E10B8F40CD4}"/>
                      </a:ext>
                    </a:extLst>
                  </p:cNvPr>
                  <p:cNvSpPr txBox="1"/>
                  <p:nvPr/>
                </p:nvSpPr>
                <p:spPr>
                  <a:xfrm>
                    <a:off x="2132639" y="1883678"/>
                    <a:ext cx="553998" cy="1071063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r>
                      <a:rPr kumimoji="1" lang="ja-JP" altLang="en-US" sz="2400" b="1" dirty="0">
                        <a:solidFill>
                          <a:schemeClr val="bg1"/>
                        </a:solidFill>
                      </a:rPr>
                      <a:t>シリカ</a:t>
                    </a:r>
                  </a:p>
                </p:txBody>
              </p:sp>
            </p:grpSp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F76ED3C6-AA50-405E-BAC6-C6E4952C8241}"/>
                    </a:ext>
                  </a:extLst>
                </p:cNvPr>
                <p:cNvSpPr txBox="1"/>
                <p:nvPr/>
              </p:nvSpPr>
              <p:spPr>
                <a:xfrm>
                  <a:off x="5297864" y="2020936"/>
                  <a:ext cx="283746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800" b="1" dirty="0" err="1">
                      <a:solidFill>
                        <a:schemeClr val="bg1"/>
                      </a:solidFill>
                    </a:rPr>
                    <a:t>NaI</a:t>
                  </a:r>
                  <a:r>
                    <a:rPr kumimoji="1" lang="ja-JP" altLang="en-US" sz="2800" b="1" dirty="0">
                      <a:solidFill>
                        <a:schemeClr val="bg1"/>
                      </a:solidFill>
                    </a:rPr>
                    <a:t>シンチレータ</a:t>
                  </a:r>
                </a:p>
              </p:txBody>
            </p: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712EC92E-0ECE-480B-8671-DA43E0901538}"/>
                    </a:ext>
                  </a:extLst>
                </p:cNvPr>
                <p:cNvSpPr txBox="1"/>
                <p:nvPr/>
              </p:nvSpPr>
              <p:spPr>
                <a:xfrm>
                  <a:off x="3436806" y="3949953"/>
                  <a:ext cx="141402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400" dirty="0"/>
                    <a:t>プラシン</a:t>
                  </a:r>
                </a:p>
              </p:txBody>
            </p:sp>
          </p:grp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DA1CEDB5-6D9B-4787-B8C0-CDFB71BFA685}"/>
                  </a:ext>
                </a:extLst>
              </p:cNvPr>
              <p:cNvSpPr txBox="1"/>
              <p:nvPr/>
            </p:nvSpPr>
            <p:spPr>
              <a:xfrm>
                <a:off x="3198633" y="5078559"/>
                <a:ext cx="848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線源</a:t>
                </a:r>
                <a:endParaRPr kumimoji="1" lang="en-US" altLang="ja-JP" sz="2400" dirty="0"/>
              </a:p>
            </p:txBody>
          </p:sp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C464311-CA03-433D-82DF-C4AA716B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044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46F6F8-CA3D-4121-8B7C-12968D0B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432"/>
            <a:ext cx="7886700" cy="92634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セットアップの概念図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CABB7B2-7ABC-48C2-985A-C38C0B7C15E0}"/>
              </a:ext>
            </a:extLst>
          </p:cNvPr>
          <p:cNvGrpSpPr/>
          <p:nvPr/>
        </p:nvGrpSpPr>
        <p:grpSpPr>
          <a:xfrm>
            <a:off x="1008668" y="1659115"/>
            <a:ext cx="7362334" cy="3878203"/>
            <a:chOff x="1008668" y="1659115"/>
            <a:chExt cx="7362334" cy="3878203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9FBF3433-0958-4CDC-B640-220B56078DED}"/>
                </a:ext>
              </a:extLst>
            </p:cNvPr>
            <p:cNvGrpSpPr/>
            <p:nvPr/>
          </p:nvGrpSpPr>
          <p:grpSpPr>
            <a:xfrm>
              <a:off x="5842055" y="3285918"/>
              <a:ext cx="2081940" cy="2251400"/>
              <a:chOff x="5672373" y="3288824"/>
              <a:chExt cx="2081940" cy="2251400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5CE4E01E-25B5-468E-B4F5-8B1493B3B216}"/>
                  </a:ext>
                </a:extLst>
              </p:cNvPr>
              <p:cNvGrpSpPr/>
              <p:nvPr/>
            </p:nvGrpSpPr>
            <p:grpSpPr>
              <a:xfrm>
                <a:off x="5967167" y="3675328"/>
                <a:ext cx="1498862" cy="1565974"/>
                <a:chOff x="6287678" y="3288824"/>
                <a:chExt cx="1498862" cy="1565974"/>
              </a:xfrm>
            </p:grpSpPr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F2E47B8B-D23B-494C-A836-03A6AFA8B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2200" y="4713401"/>
                  <a:ext cx="124434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044CA759-11AC-4651-AAF8-C28B452E6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9654" y="3288824"/>
                  <a:ext cx="0" cy="130203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フローチャート: 和接合 26">
                  <a:extLst>
                    <a:ext uri="{FF2B5EF4-FFF2-40B4-BE49-F238E27FC236}">
                      <a16:creationId xmlns:a16="http://schemas.microsoft.com/office/drawing/2014/main" id="{CB1600C3-0107-4C58-8B9E-AB021645715E}"/>
                    </a:ext>
                  </a:extLst>
                </p:cNvPr>
                <p:cNvSpPr/>
                <p:nvPr/>
              </p:nvSpPr>
              <p:spPr>
                <a:xfrm>
                  <a:off x="6287678" y="4590854"/>
                  <a:ext cx="254522" cy="263944"/>
                </a:xfrm>
                <a:prstGeom prst="flowChartSummingJunction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/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/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FF95DCB-ABDD-4988-A07C-53B7AE2D6A44}"/>
                </a:ext>
              </a:extLst>
            </p:cNvPr>
            <p:cNvGrpSpPr/>
            <p:nvPr/>
          </p:nvGrpSpPr>
          <p:grpSpPr>
            <a:xfrm>
              <a:off x="1008668" y="1659115"/>
              <a:ext cx="7362334" cy="3770723"/>
              <a:chOff x="1008668" y="1659115"/>
              <a:chExt cx="7362334" cy="3770723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AC5CC956-AEE6-4D0D-98DB-53D71C5AA0CB}"/>
                  </a:ext>
                </a:extLst>
              </p:cNvPr>
              <p:cNvSpPr/>
              <p:nvPr/>
            </p:nvSpPr>
            <p:spPr>
              <a:xfrm>
                <a:off x="5062194" y="1819373"/>
                <a:ext cx="3308808" cy="92634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89452A31-B542-453A-BEDB-640E7DF0A97E}"/>
                  </a:ext>
                </a:extLst>
              </p:cNvPr>
              <p:cNvGrpSpPr/>
              <p:nvPr/>
            </p:nvGrpSpPr>
            <p:grpSpPr>
              <a:xfrm>
                <a:off x="1008668" y="1659115"/>
                <a:ext cx="2337848" cy="3770723"/>
                <a:chOff x="628650" y="1725103"/>
                <a:chExt cx="2337848" cy="3770723"/>
              </a:xfrm>
            </p:grpSpPr>
            <p:sp>
              <p:nvSpPr>
                <p:cNvPr id="4" name="正方形/長方形 3">
                  <a:extLst>
                    <a:ext uri="{FF2B5EF4-FFF2-40B4-BE49-F238E27FC236}">
                      <a16:creationId xmlns:a16="http://schemas.microsoft.com/office/drawing/2014/main" id="{C288652B-0223-40E0-B167-5D8A943F4F60}"/>
                    </a:ext>
                  </a:extLst>
                </p:cNvPr>
                <p:cNvSpPr/>
                <p:nvPr/>
              </p:nvSpPr>
              <p:spPr>
                <a:xfrm>
                  <a:off x="2168162" y="5231876"/>
                  <a:ext cx="518475" cy="26395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24FEE5E4-316A-4C84-9635-C9DA9C2FC7B4}"/>
                    </a:ext>
                  </a:extLst>
                </p:cNvPr>
                <p:cNvSpPr/>
                <p:nvPr/>
              </p:nvSpPr>
              <p:spPr>
                <a:xfrm>
                  <a:off x="628650" y="4180786"/>
                  <a:ext cx="2337848" cy="65988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AB0A6208-8C20-45AF-BD01-81CAFC90A9A5}"/>
                    </a:ext>
                  </a:extLst>
                </p:cNvPr>
                <p:cNvSpPr/>
                <p:nvPr/>
              </p:nvSpPr>
              <p:spPr>
                <a:xfrm>
                  <a:off x="2036188" y="1725103"/>
                  <a:ext cx="782425" cy="133860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5BF7CBA-82AD-4DDA-B6F9-92DED6211B7F}"/>
                    </a:ext>
                  </a:extLst>
                </p:cNvPr>
                <p:cNvSpPr txBox="1"/>
                <p:nvPr/>
              </p:nvSpPr>
              <p:spPr>
                <a:xfrm>
                  <a:off x="2444876" y="2120189"/>
                  <a:ext cx="7589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5BF7CBA-82AD-4DDA-B6F9-92DED6211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4876" y="2120189"/>
                  <a:ext cx="75899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8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F721F71-DC36-4DDB-847F-9365EC14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946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46F6F8-CA3D-4121-8B7C-12968D0B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432"/>
            <a:ext cx="7886700" cy="92634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セットアップの概念図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AB892D6-EC55-41F9-B012-E9770CBD0439}"/>
              </a:ext>
            </a:extLst>
          </p:cNvPr>
          <p:cNvGrpSpPr/>
          <p:nvPr/>
        </p:nvGrpSpPr>
        <p:grpSpPr>
          <a:xfrm>
            <a:off x="1008668" y="1659115"/>
            <a:ext cx="7362334" cy="3878203"/>
            <a:chOff x="1008668" y="1659115"/>
            <a:chExt cx="7362334" cy="3878203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9FBF3433-0958-4CDC-B640-220B56078DED}"/>
                </a:ext>
              </a:extLst>
            </p:cNvPr>
            <p:cNvGrpSpPr/>
            <p:nvPr/>
          </p:nvGrpSpPr>
          <p:grpSpPr>
            <a:xfrm>
              <a:off x="5842055" y="3285918"/>
              <a:ext cx="2081940" cy="2251400"/>
              <a:chOff x="5672373" y="3288824"/>
              <a:chExt cx="2081940" cy="2251400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5CE4E01E-25B5-468E-B4F5-8B1493B3B216}"/>
                  </a:ext>
                </a:extLst>
              </p:cNvPr>
              <p:cNvGrpSpPr/>
              <p:nvPr/>
            </p:nvGrpSpPr>
            <p:grpSpPr>
              <a:xfrm>
                <a:off x="5967167" y="3675328"/>
                <a:ext cx="1498862" cy="1565974"/>
                <a:chOff x="6287678" y="3288824"/>
                <a:chExt cx="1498862" cy="1565974"/>
              </a:xfrm>
            </p:grpSpPr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F2E47B8B-D23B-494C-A836-03A6AFA8B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2200" y="4713401"/>
                  <a:ext cx="124434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044CA759-11AC-4651-AAF8-C28B452E6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9654" y="3288824"/>
                  <a:ext cx="0" cy="130203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フローチャート: 和接合 26">
                  <a:extLst>
                    <a:ext uri="{FF2B5EF4-FFF2-40B4-BE49-F238E27FC236}">
                      <a16:creationId xmlns:a16="http://schemas.microsoft.com/office/drawing/2014/main" id="{CB1600C3-0107-4C58-8B9E-AB021645715E}"/>
                    </a:ext>
                  </a:extLst>
                </p:cNvPr>
                <p:cNvSpPr/>
                <p:nvPr/>
              </p:nvSpPr>
              <p:spPr>
                <a:xfrm>
                  <a:off x="6287678" y="4590854"/>
                  <a:ext cx="254522" cy="263944"/>
                </a:xfrm>
                <a:prstGeom prst="flowChartSummingJunction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/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/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FF95DCB-ABDD-4988-A07C-53B7AE2D6A44}"/>
                </a:ext>
              </a:extLst>
            </p:cNvPr>
            <p:cNvGrpSpPr/>
            <p:nvPr/>
          </p:nvGrpSpPr>
          <p:grpSpPr>
            <a:xfrm>
              <a:off x="1008668" y="1659115"/>
              <a:ext cx="7362334" cy="3770723"/>
              <a:chOff x="1008668" y="1659115"/>
              <a:chExt cx="7362334" cy="3770723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AC5CC956-AEE6-4D0D-98DB-53D71C5AA0CB}"/>
                  </a:ext>
                </a:extLst>
              </p:cNvPr>
              <p:cNvSpPr/>
              <p:nvPr/>
            </p:nvSpPr>
            <p:spPr>
              <a:xfrm>
                <a:off x="5062194" y="1819373"/>
                <a:ext cx="3308808" cy="92634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89452A31-B542-453A-BEDB-640E7DF0A97E}"/>
                  </a:ext>
                </a:extLst>
              </p:cNvPr>
              <p:cNvGrpSpPr/>
              <p:nvPr/>
            </p:nvGrpSpPr>
            <p:grpSpPr>
              <a:xfrm>
                <a:off x="1008668" y="1659115"/>
                <a:ext cx="2337848" cy="3770723"/>
                <a:chOff x="628650" y="1725103"/>
                <a:chExt cx="2337848" cy="3770723"/>
              </a:xfrm>
            </p:grpSpPr>
            <p:sp>
              <p:nvSpPr>
                <p:cNvPr id="4" name="正方形/長方形 3">
                  <a:extLst>
                    <a:ext uri="{FF2B5EF4-FFF2-40B4-BE49-F238E27FC236}">
                      <a16:creationId xmlns:a16="http://schemas.microsoft.com/office/drawing/2014/main" id="{C288652B-0223-40E0-B167-5D8A943F4F60}"/>
                    </a:ext>
                  </a:extLst>
                </p:cNvPr>
                <p:cNvSpPr/>
                <p:nvPr/>
              </p:nvSpPr>
              <p:spPr>
                <a:xfrm>
                  <a:off x="2168162" y="5231876"/>
                  <a:ext cx="518475" cy="26395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24FEE5E4-316A-4C84-9635-C9DA9C2FC7B4}"/>
                    </a:ext>
                  </a:extLst>
                </p:cNvPr>
                <p:cNvSpPr/>
                <p:nvPr/>
              </p:nvSpPr>
              <p:spPr>
                <a:xfrm>
                  <a:off x="628650" y="4180786"/>
                  <a:ext cx="2337848" cy="65988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AB0A6208-8C20-45AF-BD01-81CAFC90A9A5}"/>
                    </a:ext>
                  </a:extLst>
                </p:cNvPr>
                <p:cNvSpPr/>
                <p:nvPr/>
              </p:nvSpPr>
              <p:spPr>
                <a:xfrm>
                  <a:off x="2036188" y="1725103"/>
                  <a:ext cx="782425" cy="133860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9A14F63B-67A1-44A1-9085-69D69B05F655}"/>
                </a:ext>
              </a:extLst>
            </p:cNvPr>
            <p:cNvCxnSpPr/>
            <p:nvPr/>
          </p:nvCxnSpPr>
          <p:spPr>
            <a:xfrm>
              <a:off x="3431357" y="2300140"/>
              <a:ext cx="14800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836DAC-6AB1-4C7B-8C73-AE0B4BE049E3}"/>
                </a:ext>
              </a:extLst>
            </p:cNvPr>
            <p:cNvSpPr txBox="1"/>
            <p:nvPr/>
          </p:nvSpPr>
          <p:spPr>
            <a:xfrm>
              <a:off x="3930093" y="1668546"/>
              <a:ext cx="400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γ</a:t>
              </a:r>
              <a:endParaRPr kumimoji="1" lang="ja-JP" altLang="en-US" sz="2800" dirty="0"/>
            </a:p>
          </p:txBody>
        </p:sp>
      </p:grp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DE2DCF89-A1AD-4867-826A-3538B0A8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359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46F6F8-CA3D-4121-8B7C-12968D0B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432"/>
            <a:ext cx="7886700" cy="92634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セットアップの概念図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F3F9D79-04D0-4F94-9DAD-E09AE0BF26EC}"/>
              </a:ext>
            </a:extLst>
          </p:cNvPr>
          <p:cNvGrpSpPr/>
          <p:nvPr/>
        </p:nvGrpSpPr>
        <p:grpSpPr>
          <a:xfrm>
            <a:off x="1008668" y="1659115"/>
            <a:ext cx="7362334" cy="3878203"/>
            <a:chOff x="1008668" y="1659115"/>
            <a:chExt cx="7362334" cy="3878203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9FBF3433-0958-4CDC-B640-220B56078DED}"/>
                </a:ext>
              </a:extLst>
            </p:cNvPr>
            <p:cNvGrpSpPr/>
            <p:nvPr/>
          </p:nvGrpSpPr>
          <p:grpSpPr>
            <a:xfrm>
              <a:off x="5842055" y="3285918"/>
              <a:ext cx="2081940" cy="2251400"/>
              <a:chOff x="5672373" y="3288824"/>
              <a:chExt cx="2081940" cy="2251400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5CE4E01E-25B5-468E-B4F5-8B1493B3B216}"/>
                  </a:ext>
                </a:extLst>
              </p:cNvPr>
              <p:cNvGrpSpPr/>
              <p:nvPr/>
            </p:nvGrpSpPr>
            <p:grpSpPr>
              <a:xfrm>
                <a:off x="5967167" y="3675328"/>
                <a:ext cx="1498862" cy="1565974"/>
                <a:chOff x="6287678" y="3288824"/>
                <a:chExt cx="1498862" cy="1565974"/>
              </a:xfrm>
            </p:grpSpPr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F2E47B8B-D23B-494C-A836-03A6AFA8B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2200" y="4713401"/>
                  <a:ext cx="1244340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044CA759-11AC-4651-AAF8-C28B452E6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19654" y="3288824"/>
                  <a:ext cx="0" cy="130203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フローチャート: 和接合 26">
                  <a:extLst>
                    <a:ext uri="{FF2B5EF4-FFF2-40B4-BE49-F238E27FC236}">
                      <a16:creationId xmlns:a16="http://schemas.microsoft.com/office/drawing/2014/main" id="{CB1600C3-0107-4C58-8B9E-AB021645715E}"/>
                    </a:ext>
                  </a:extLst>
                </p:cNvPr>
                <p:cNvSpPr/>
                <p:nvPr/>
              </p:nvSpPr>
              <p:spPr>
                <a:xfrm>
                  <a:off x="6287678" y="4590854"/>
                  <a:ext cx="254522" cy="263944"/>
                </a:xfrm>
                <a:prstGeom prst="flowChartSummingJunction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/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4611724D-8223-4F54-ACFB-021E6C23D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2722" y="3288824"/>
                    <a:ext cx="283411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6719354D-C607-4A66-9042-B4FA7A6027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6029" y="4856419"/>
                    <a:ext cx="288284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/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kumimoji="1" lang="ja-JP" altLang="en-US" sz="2800" dirty="0"/>
                  </a:p>
                </p:txBody>
              </p:sp>
            </mc:Choice>
            <mc:Fallback xmlns="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70113DE5-27DC-45A4-AD44-3770120754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2373" y="5109337"/>
                    <a:ext cx="261032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0FF95DCB-ABDD-4988-A07C-53B7AE2D6A44}"/>
                </a:ext>
              </a:extLst>
            </p:cNvPr>
            <p:cNvGrpSpPr/>
            <p:nvPr/>
          </p:nvGrpSpPr>
          <p:grpSpPr>
            <a:xfrm>
              <a:off x="1008668" y="1659115"/>
              <a:ext cx="7362334" cy="3770723"/>
              <a:chOff x="1008668" y="1659115"/>
              <a:chExt cx="7362334" cy="3770723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AC5CC956-AEE6-4D0D-98DB-53D71C5AA0CB}"/>
                  </a:ext>
                </a:extLst>
              </p:cNvPr>
              <p:cNvSpPr/>
              <p:nvPr/>
            </p:nvSpPr>
            <p:spPr>
              <a:xfrm>
                <a:off x="5062194" y="1819373"/>
                <a:ext cx="3308808" cy="92634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89452A31-B542-453A-BEDB-640E7DF0A97E}"/>
                  </a:ext>
                </a:extLst>
              </p:cNvPr>
              <p:cNvGrpSpPr/>
              <p:nvPr/>
            </p:nvGrpSpPr>
            <p:grpSpPr>
              <a:xfrm>
                <a:off x="1008668" y="1659115"/>
                <a:ext cx="2337848" cy="3770723"/>
                <a:chOff x="628650" y="1725103"/>
                <a:chExt cx="2337848" cy="3770723"/>
              </a:xfrm>
            </p:grpSpPr>
            <p:sp>
              <p:nvSpPr>
                <p:cNvPr id="4" name="正方形/長方形 3">
                  <a:extLst>
                    <a:ext uri="{FF2B5EF4-FFF2-40B4-BE49-F238E27FC236}">
                      <a16:creationId xmlns:a16="http://schemas.microsoft.com/office/drawing/2014/main" id="{C288652B-0223-40E0-B167-5D8A943F4F60}"/>
                    </a:ext>
                  </a:extLst>
                </p:cNvPr>
                <p:cNvSpPr/>
                <p:nvPr/>
              </p:nvSpPr>
              <p:spPr>
                <a:xfrm>
                  <a:off x="2168162" y="5231876"/>
                  <a:ext cx="518475" cy="26395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24FEE5E4-316A-4C84-9635-C9DA9C2FC7B4}"/>
                    </a:ext>
                  </a:extLst>
                </p:cNvPr>
                <p:cNvSpPr/>
                <p:nvPr/>
              </p:nvSpPr>
              <p:spPr>
                <a:xfrm>
                  <a:off x="628650" y="4180786"/>
                  <a:ext cx="2337848" cy="65988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AB0A6208-8C20-45AF-BD01-81CAFC90A9A5}"/>
                    </a:ext>
                  </a:extLst>
                </p:cNvPr>
                <p:cNvSpPr/>
                <p:nvPr/>
              </p:nvSpPr>
              <p:spPr>
                <a:xfrm>
                  <a:off x="2036188" y="1725103"/>
                  <a:ext cx="782425" cy="1338606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9A14F63B-67A1-44A1-9085-69D69B05F655}"/>
                </a:ext>
              </a:extLst>
            </p:cNvPr>
            <p:cNvCxnSpPr/>
            <p:nvPr/>
          </p:nvCxnSpPr>
          <p:spPr>
            <a:xfrm>
              <a:off x="3431357" y="2300140"/>
              <a:ext cx="148000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836DAC-6AB1-4C7B-8C73-AE0B4BE049E3}"/>
                </a:ext>
              </a:extLst>
            </p:cNvPr>
            <p:cNvSpPr txBox="1"/>
            <p:nvPr/>
          </p:nvSpPr>
          <p:spPr>
            <a:xfrm>
              <a:off x="3930093" y="1668546"/>
              <a:ext cx="400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γ</a:t>
              </a:r>
              <a:endParaRPr kumimoji="1" lang="ja-JP" altLang="en-US" sz="2800" dirty="0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3F346BE0-2F18-4157-ADEB-F67EBE91AC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8631" y="2903456"/>
              <a:ext cx="1863563" cy="22029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34D7C41-E5E4-42EF-B078-9490541BDB2E}"/>
                </a:ext>
              </a:extLst>
            </p:cNvPr>
            <p:cNvSpPr txBox="1"/>
            <p:nvPr/>
          </p:nvSpPr>
          <p:spPr>
            <a:xfrm>
              <a:off x="3798393" y="4330293"/>
              <a:ext cx="23334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γ</a:t>
              </a:r>
              <a:r>
                <a:rPr kumimoji="1" lang="ja-JP" altLang="en-US" sz="2800" dirty="0"/>
                <a:t>（</a:t>
              </a:r>
              <a:r>
                <a:rPr kumimoji="1" lang="en-US" altLang="ja-JP" sz="2800" dirty="0"/>
                <a:t>1275keV</a:t>
              </a:r>
              <a:r>
                <a:rPr kumimoji="1" lang="ja-JP" altLang="en-US" sz="2800" dirty="0"/>
                <a:t>）</a:t>
              </a:r>
            </a:p>
          </p:txBody>
        </p:sp>
        <p:sp>
          <p:nvSpPr>
            <p:cNvPr id="13" name="乗算記号 12">
              <a:extLst>
                <a:ext uri="{FF2B5EF4-FFF2-40B4-BE49-F238E27FC236}">
                  <a16:creationId xmlns:a16="http://schemas.microsoft.com/office/drawing/2014/main" id="{97CC326E-66CC-4983-BA66-6718640EBA24}"/>
                </a:ext>
              </a:extLst>
            </p:cNvPr>
            <p:cNvSpPr/>
            <p:nvPr/>
          </p:nvSpPr>
          <p:spPr>
            <a:xfrm>
              <a:off x="3863802" y="3544481"/>
              <a:ext cx="689346" cy="706943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9E50818C-5CA0-484B-8E15-21F7E63D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12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971CD-233D-4985-A22E-4E1DE907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5027"/>
            <a:ext cx="7886700" cy="80672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セットアップの基本方針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6EA60D-56DA-4A69-AE91-2060D6DB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8381"/>
            <a:ext cx="7886700" cy="36080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kumimoji="1" lang="ja-JP" altLang="en-US" sz="3600" dirty="0"/>
              <a:t>線源から直接やってくる</a:t>
            </a:r>
            <a:r>
              <a:rPr kumimoji="1" lang="en-US" altLang="ja-JP" sz="3600" dirty="0"/>
              <a:t>1275keV</a:t>
            </a:r>
            <a:r>
              <a:rPr kumimoji="1" lang="ja-JP" altLang="en-US" sz="3600" dirty="0"/>
              <a:t>のカット</a:t>
            </a:r>
            <a:endParaRPr kumimoji="1" lang="en-US" altLang="ja-JP" sz="3600" dirty="0"/>
          </a:p>
          <a:p>
            <a:pPr marL="514350" indent="-514350">
              <a:buAutoNum type="arabicPeriod"/>
            </a:pPr>
            <a:r>
              <a:rPr kumimoji="1" lang="ja-JP" altLang="en-US" sz="3600" dirty="0"/>
              <a:t>十分なデータ量を取得するための</a:t>
            </a:r>
            <a:r>
              <a:rPr kumimoji="1" lang="en-US" altLang="ja-JP" sz="3600" dirty="0"/>
              <a:t>coincidence rate</a:t>
            </a:r>
            <a:r>
              <a:rPr kumimoji="1" lang="ja-JP" altLang="en-US" sz="3600" dirty="0"/>
              <a:t>の確保</a:t>
            </a:r>
            <a:endParaRPr kumimoji="1" lang="en-US" altLang="ja-JP" sz="3600" dirty="0"/>
          </a:p>
          <a:p>
            <a:pPr marL="514350" indent="-514350">
              <a:buAutoNum type="arabicPeriod"/>
            </a:pPr>
            <a:r>
              <a:rPr kumimoji="1" lang="ja-JP" altLang="en-US" sz="3600" dirty="0"/>
              <a:t>シリカパウダー以外の物質を極力減らす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96B64A-2106-4D5F-B490-138F070D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811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971CD-233D-4985-A22E-4E1DE907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5027"/>
            <a:ext cx="7886700" cy="80672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セットアップの基本方針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6EA60D-56DA-4A69-AE91-2060D6DB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8381"/>
            <a:ext cx="7886700" cy="36080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kumimoji="1" lang="ja-JP" altLang="en-US" sz="3600" dirty="0">
                <a:solidFill>
                  <a:srgbClr val="FF0000"/>
                </a:solidFill>
              </a:rPr>
              <a:t>線源から直接やってくる</a:t>
            </a:r>
            <a:r>
              <a:rPr kumimoji="1" lang="en-US" altLang="ja-JP" sz="3600" dirty="0">
                <a:solidFill>
                  <a:srgbClr val="FF0000"/>
                </a:solidFill>
              </a:rPr>
              <a:t>1275keV</a:t>
            </a:r>
            <a:r>
              <a:rPr kumimoji="1" lang="ja-JP" altLang="en-US" sz="3600" dirty="0">
                <a:solidFill>
                  <a:srgbClr val="FF0000"/>
                </a:solidFill>
              </a:rPr>
              <a:t>のカット</a:t>
            </a:r>
            <a:endParaRPr kumimoji="1" lang="en-US" altLang="ja-JP" sz="3600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kumimoji="1" lang="ja-JP" altLang="en-US" sz="3600" dirty="0">
                <a:solidFill>
                  <a:srgbClr val="FF0000"/>
                </a:solidFill>
              </a:rPr>
              <a:t>十分なデータ量を取得するための</a:t>
            </a:r>
            <a:r>
              <a:rPr kumimoji="1" lang="en-US" altLang="ja-JP" sz="3600" dirty="0">
                <a:solidFill>
                  <a:srgbClr val="FF0000"/>
                </a:solidFill>
              </a:rPr>
              <a:t>coincidence rate</a:t>
            </a:r>
            <a:r>
              <a:rPr kumimoji="1" lang="ja-JP" altLang="en-US" sz="3600" dirty="0">
                <a:solidFill>
                  <a:srgbClr val="FF0000"/>
                </a:solidFill>
              </a:rPr>
              <a:t>の確保</a:t>
            </a:r>
            <a:endParaRPr kumimoji="1" lang="en-US" altLang="ja-JP" sz="3600" dirty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kumimoji="1" lang="ja-JP" altLang="en-US" sz="3600" dirty="0"/>
              <a:t>シリカパウダー以外の物質を極力減らす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D72D9E-788C-4591-B3A2-3A9A7017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585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CE003C-680D-4275-9725-CDF4F33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897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昨年度</a:t>
            </a:r>
            <a:r>
              <a:rPr kumimoji="1" lang="en-US" altLang="ja-JP" sz="3200" dirty="0"/>
              <a:t>P1</a:t>
            </a:r>
            <a:r>
              <a:rPr lang="ja-JP" altLang="en-US" sz="3200" dirty="0"/>
              <a:t>発表より</a:t>
            </a:r>
            <a:endParaRPr kumimoji="1" lang="ja-JP" altLang="en-US" sz="3200" dirty="0"/>
          </a:p>
        </p:txBody>
      </p:sp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5619630-F324-4723-AA67-93FC0F18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1154096"/>
            <a:ext cx="4279037" cy="321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41D1AB38-2FBC-40E8-947D-40D068B3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32" y="1154096"/>
            <a:ext cx="4281790" cy="321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8F7A578-EBD2-4FDA-ACDB-1303FEAFA20F}"/>
              </a:ext>
            </a:extLst>
          </p:cNvPr>
          <p:cNvGrpSpPr/>
          <p:nvPr/>
        </p:nvGrpSpPr>
        <p:grpSpPr>
          <a:xfrm>
            <a:off x="900251" y="5165295"/>
            <a:ext cx="7343498" cy="1077218"/>
            <a:chOff x="628650" y="5104660"/>
            <a:chExt cx="7343498" cy="1077218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DB7B2A3-2693-40BE-B554-8306E94BCEF4}"/>
                </a:ext>
              </a:extLst>
            </p:cNvPr>
            <p:cNvSpPr txBox="1"/>
            <p:nvPr/>
          </p:nvSpPr>
          <p:spPr>
            <a:xfrm>
              <a:off x="1442621" y="5104660"/>
              <a:ext cx="65295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dirty="0"/>
                <a:t>昨年度のセットアップをそのまま使えばよいのでは？</a:t>
              </a:r>
            </a:p>
          </p:txBody>
        </p:sp>
        <p:sp>
          <p:nvSpPr>
            <p:cNvPr id="10" name="矢印: 右 9">
              <a:extLst>
                <a:ext uri="{FF2B5EF4-FFF2-40B4-BE49-F238E27FC236}">
                  <a16:creationId xmlns:a16="http://schemas.microsoft.com/office/drawing/2014/main" id="{A4DE948B-B0A1-4EE6-9164-F9E22528FD7E}"/>
                </a:ext>
              </a:extLst>
            </p:cNvPr>
            <p:cNvSpPr/>
            <p:nvPr/>
          </p:nvSpPr>
          <p:spPr>
            <a:xfrm>
              <a:off x="628650" y="5341428"/>
              <a:ext cx="807867" cy="6036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1DBE74-DF2B-4D2A-9BED-443D3252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059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 descr="テーブル, 品物, 室内 が含まれている画像&#10;&#10;自動的に生成された説明">
            <a:extLst>
              <a:ext uri="{FF2B5EF4-FFF2-40B4-BE49-F238E27FC236}">
                <a16:creationId xmlns:a16="http://schemas.microsoft.com/office/drawing/2014/main" id="{81AF99A8-20DA-4BC9-A392-6C252EAB0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99" y="1690688"/>
            <a:ext cx="5804402" cy="4351338"/>
          </a:xfr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70B51F07-8B11-42A5-A96A-48811445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pPr algn="ctr"/>
            <a:r>
              <a:rPr kumimoji="1" lang="ja-JP" altLang="en-US" b="1" dirty="0"/>
              <a:t>昨年度に倣ったアライメント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E85F4F-DCD8-4A53-AD2D-17BC317B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052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ーブル, 品物, 室内 が含まれている画像&#10;&#10;自動的に生成された説明">
            <a:extLst>
              <a:ext uri="{FF2B5EF4-FFF2-40B4-BE49-F238E27FC236}">
                <a16:creationId xmlns:a16="http://schemas.microsoft.com/office/drawing/2014/main" id="{B5AC9EDB-BBBE-4937-ABB7-E4C09D5F4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8" y="1867495"/>
            <a:ext cx="4865549" cy="364751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FEB8FCE8-99A0-468A-AEA0-DB46DAB81B20}"/>
                  </a:ext>
                </a:extLst>
              </p14:cNvPr>
              <p14:cNvContentPartPr/>
              <p14:nvPr/>
            </p14:nvContentPartPr>
            <p14:xfrm>
              <a:off x="5633400" y="2226561"/>
              <a:ext cx="3114269" cy="2929384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FEB8FCE8-99A0-468A-AEA0-DB46DAB81B2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7401" y="2190560"/>
                <a:ext cx="3185907" cy="3001026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17CC332-EA1D-482A-BEA3-AE04CBC68C3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327979" y="4835950"/>
            <a:ext cx="311527" cy="942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0BD67DA-82C0-4F04-9D07-AC0933E01E8E}"/>
              </a:ext>
            </a:extLst>
          </p:cNvPr>
          <p:cNvSpPr txBox="1"/>
          <p:nvPr/>
        </p:nvSpPr>
        <p:spPr>
          <a:xfrm>
            <a:off x="83957" y="5778630"/>
            <a:ext cx="4488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　　　プラシン＋</a:t>
            </a:r>
            <a:r>
              <a:rPr kumimoji="1" lang="en-US" altLang="ja-JP" sz="2400" dirty="0"/>
              <a:t>PMT</a:t>
            </a:r>
          </a:p>
          <a:p>
            <a:r>
              <a:rPr kumimoji="1" lang="ja-JP" altLang="en-US" sz="2400" dirty="0"/>
              <a:t>（プラシンは鉛ブロックの中）</a:t>
            </a:r>
            <a:endParaRPr kumimoji="1" lang="en-US" altLang="ja-JP" sz="2400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678E71F9-6843-4576-AA60-2F007D979558}"/>
              </a:ext>
            </a:extLst>
          </p:cNvPr>
          <p:cNvSpPr/>
          <p:nvPr/>
        </p:nvSpPr>
        <p:spPr>
          <a:xfrm>
            <a:off x="774287" y="1867495"/>
            <a:ext cx="3572759" cy="1130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4E4442-11DE-4D49-B434-682293CCC8F6}"/>
              </a:ext>
            </a:extLst>
          </p:cNvPr>
          <p:cNvSpPr txBox="1"/>
          <p:nvPr/>
        </p:nvSpPr>
        <p:spPr>
          <a:xfrm>
            <a:off x="902949" y="1344275"/>
            <a:ext cx="77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ch3</a:t>
            </a:r>
            <a:endParaRPr kumimoji="1" lang="ja-JP" altLang="en-US" sz="28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87E5623-FA7E-4A96-8C6D-E1BA5F294B92}"/>
              </a:ext>
            </a:extLst>
          </p:cNvPr>
          <p:cNvCxnSpPr>
            <a:cxnSpLocks/>
          </p:cNvCxnSpPr>
          <p:nvPr/>
        </p:nvCxnSpPr>
        <p:spPr>
          <a:xfrm flipH="1" flipV="1">
            <a:off x="3077851" y="3217663"/>
            <a:ext cx="2399122" cy="2900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7434901-E8B1-40FE-AD85-B2FF2DD02A86}"/>
              </a:ext>
            </a:extLst>
          </p:cNvPr>
          <p:cNvSpPr txBox="1"/>
          <p:nvPr/>
        </p:nvSpPr>
        <p:spPr>
          <a:xfrm>
            <a:off x="5135067" y="6194128"/>
            <a:ext cx="172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コリメータ</a:t>
            </a:r>
            <a:endParaRPr kumimoji="1" lang="en-US" altLang="ja-JP" sz="2400" dirty="0"/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621FC4B5-9089-4329-A060-D29188C5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pPr algn="ctr"/>
            <a:r>
              <a:rPr kumimoji="1" lang="ja-JP" altLang="en-US" b="1" dirty="0"/>
              <a:t>昨年度に倣ったアライメント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18D6953-6B5B-4FBA-B7DB-0D30836C0CFA}"/>
              </a:ext>
            </a:extLst>
          </p:cNvPr>
          <p:cNvSpPr txBox="1"/>
          <p:nvPr/>
        </p:nvSpPr>
        <p:spPr>
          <a:xfrm>
            <a:off x="2251995" y="1321356"/>
            <a:ext cx="77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ch2</a:t>
            </a:r>
            <a:endParaRPr kumimoji="1" lang="ja-JP" altLang="en-US" sz="28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FDA24EF-9C99-4121-B570-8EE1D4F0B512}"/>
              </a:ext>
            </a:extLst>
          </p:cNvPr>
          <p:cNvSpPr txBox="1"/>
          <p:nvPr/>
        </p:nvSpPr>
        <p:spPr>
          <a:xfrm>
            <a:off x="3531786" y="1332816"/>
            <a:ext cx="77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ch1</a:t>
            </a:r>
            <a:endParaRPr kumimoji="1" lang="ja-JP" altLang="en-US" sz="28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3943469-1563-4749-9FD4-3996EEA4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919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ーブル, 品物, 室内 が含まれている画像&#10;&#10;自動的に生成された説明">
            <a:extLst>
              <a:ext uri="{FF2B5EF4-FFF2-40B4-BE49-F238E27FC236}">
                <a16:creationId xmlns:a16="http://schemas.microsoft.com/office/drawing/2014/main" id="{B5AC9EDB-BBBE-4937-ABB7-E4C09D5F4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" y="2051071"/>
            <a:ext cx="4765514" cy="3572524"/>
          </a:xfrm>
        </p:spPr>
      </p:pic>
      <p:sp>
        <p:nvSpPr>
          <p:cNvPr id="28" name="タイトル 1">
            <a:extLst>
              <a:ext uri="{FF2B5EF4-FFF2-40B4-BE49-F238E27FC236}">
                <a16:creationId xmlns:a16="http://schemas.microsoft.com/office/drawing/2014/main" id="{621FC4B5-9089-4329-A060-D29188C5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</p:spPr>
        <p:txBody>
          <a:bodyPr/>
          <a:lstStyle/>
          <a:p>
            <a:pPr algn="ctr"/>
            <a:r>
              <a:rPr kumimoji="1" lang="ja-JP" altLang="en-US" b="1" dirty="0"/>
              <a:t>鉛ブロックの構造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0656D27-CFEB-49AF-8D10-F82E80765AD6}"/>
              </a:ext>
            </a:extLst>
          </p:cNvPr>
          <p:cNvGrpSpPr/>
          <p:nvPr/>
        </p:nvGrpSpPr>
        <p:grpSpPr>
          <a:xfrm>
            <a:off x="5420239" y="2531344"/>
            <a:ext cx="3244566" cy="2479249"/>
            <a:chOff x="4420997" y="2516957"/>
            <a:chExt cx="3244566" cy="2479249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89F8BFC5-355C-484A-956F-31CD6C781402}"/>
                </a:ext>
              </a:extLst>
            </p:cNvPr>
            <p:cNvSpPr/>
            <p:nvPr/>
          </p:nvSpPr>
          <p:spPr>
            <a:xfrm>
              <a:off x="4723006" y="4440025"/>
              <a:ext cx="1178174" cy="5561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E0E92BE-67B6-45FE-8778-28E6BF8D6A6E}"/>
                </a:ext>
              </a:extLst>
            </p:cNvPr>
            <p:cNvSpPr/>
            <p:nvPr/>
          </p:nvSpPr>
          <p:spPr>
            <a:xfrm>
              <a:off x="6487389" y="4440025"/>
              <a:ext cx="1178174" cy="5561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BD9A0A9-4E8B-461C-AAD0-761D9D8BC643}"/>
                </a:ext>
              </a:extLst>
            </p:cNvPr>
            <p:cNvSpPr/>
            <p:nvPr/>
          </p:nvSpPr>
          <p:spPr>
            <a:xfrm>
              <a:off x="6024602" y="4826524"/>
              <a:ext cx="339365" cy="16968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C6C299D1-74DF-4872-88CD-504B199F309F}"/>
                </a:ext>
              </a:extLst>
            </p:cNvPr>
            <p:cNvSpPr/>
            <p:nvPr/>
          </p:nvSpPr>
          <p:spPr>
            <a:xfrm>
              <a:off x="5128182" y="3959752"/>
              <a:ext cx="772998" cy="4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716BB3-0B9F-4F0B-BDBA-3C42AB13DE7A}"/>
                </a:ext>
              </a:extLst>
            </p:cNvPr>
            <p:cNvSpPr/>
            <p:nvPr/>
          </p:nvSpPr>
          <p:spPr>
            <a:xfrm>
              <a:off x="6487389" y="3959752"/>
              <a:ext cx="772998" cy="4802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5957EB2-DB7B-4508-9BCA-BAFDAD29484C}"/>
                </a:ext>
              </a:extLst>
            </p:cNvPr>
            <p:cNvSpPr/>
            <p:nvPr/>
          </p:nvSpPr>
          <p:spPr>
            <a:xfrm>
              <a:off x="6487389" y="2634189"/>
              <a:ext cx="668429" cy="13255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8027CAA7-E2B7-43A3-BAB5-2DFD1C4B2768}"/>
                </a:ext>
              </a:extLst>
            </p:cNvPr>
            <p:cNvSpPr/>
            <p:nvPr/>
          </p:nvSpPr>
          <p:spPr>
            <a:xfrm>
              <a:off x="5231876" y="2634189"/>
              <a:ext cx="668429" cy="7693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F9874EB-2C49-46F2-BB37-13921AC6970A}"/>
                </a:ext>
              </a:extLst>
            </p:cNvPr>
            <p:cNvSpPr/>
            <p:nvPr/>
          </p:nvSpPr>
          <p:spPr>
            <a:xfrm>
              <a:off x="5231876" y="3582186"/>
              <a:ext cx="668429" cy="3775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36F7E88-AB83-4948-B324-DCF20CCBA1D8}"/>
                </a:ext>
              </a:extLst>
            </p:cNvPr>
            <p:cNvSpPr/>
            <p:nvPr/>
          </p:nvSpPr>
          <p:spPr>
            <a:xfrm>
              <a:off x="4420997" y="3454924"/>
              <a:ext cx="2066392" cy="759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41C562C-C704-4849-8E19-C27555B3A405}"/>
                </a:ext>
              </a:extLst>
            </p:cNvPr>
            <p:cNvSpPr/>
            <p:nvPr/>
          </p:nvSpPr>
          <p:spPr>
            <a:xfrm>
              <a:off x="5900305" y="2516957"/>
              <a:ext cx="586209" cy="8861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1FC775DF-C73D-4338-9D85-A827B1F49710}"/>
              </a:ext>
            </a:extLst>
          </p:cNvPr>
          <p:cNvSpPr/>
          <p:nvPr/>
        </p:nvSpPr>
        <p:spPr>
          <a:xfrm>
            <a:off x="1897013" y="3120896"/>
            <a:ext cx="1470581" cy="14328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336374-6941-4E4B-8A62-243427C7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88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F17C80-B398-4020-B8EE-21A68553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実験目的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168D46-C2EF-470C-8AB3-65938E68C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/>
              <a:t>Ps</a:t>
            </a:r>
            <a:r>
              <a:rPr lang="ja-JP" altLang="en-US" dirty="0"/>
              <a:t>は電磁相互作用のみで記述できる系である</a:t>
            </a:r>
            <a:r>
              <a:rPr lang="en-US" altLang="ja-JP" dirty="0"/>
              <a:t>. </a:t>
            </a:r>
            <a:r>
              <a:rPr lang="ja-JP" altLang="en-US" dirty="0"/>
              <a:t>つまり</a:t>
            </a:r>
            <a:r>
              <a:rPr lang="en-US" altLang="ja-JP" dirty="0"/>
              <a:t>decay rate</a:t>
            </a:r>
            <a:r>
              <a:rPr lang="ja-JP" altLang="en-US" dirty="0"/>
              <a:t>は</a:t>
            </a:r>
            <a:r>
              <a:rPr lang="en-US" altLang="ja-JP" dirty="0"/>
              <a:t>QED</a:t>
            </a:r>
            <a:r>
              <a:rPr lang="ja-JP" altLang="en-US" dirty="0"/>
              <a:t>で計算できる</a:t>
            </a:r>
            <a:r>
              <a:rPr lang="en-US" altLang="ja-JP" dirty="0"/>
              <a:t>.</a:t>
            </a:r>
            <a:r>
              <a:rPr lang="ja-JP" altLang="en-US" dirty="0"/>
              <a:t> 特に</a:t>
            </a:r>
            <a:r>
              <a:rPr lang="en-US" altLang="ja-JP" dirty="0"/>
              <a:t>o-Ps</a:t>
            </a:r>
            <a:r>
              <a:rPr lang="ja-JP" altLang="en-US" dirty="0"/>
              <a:t>の寿命の理論値は</a:t>
            </a:r>
            <a:r>
              <a:rPr lang="en-US" altLang="ja-JP" dirty="0"/>
              <a:t>142ns</a:t>
            </a:r>
            <a:r>
              <a:rPr lang="ja-JP" altLang="en-US" dirty="0"/>
              <a:t>である</a:t>
            </a:r>
            <a:r>
              <a:rPr lang="en-US" altLang="ja-JP" dirty="0"/>
              <a:t>. </a:t>
            </a:r>
            <a:r>
              <a:rPr lang="ja-JP" altLang="en-US" dirty="0"/>
              <a:t>これを測定すれば</a:t>
            </a:r>
            <a:r>
              <a:rPr lang="en-US" altLang="ja-JP" dirty="0"/>
              <a:t>, </a:t>
            </a:r>
            <a:r>
              <a:rPr lang="en-US" altLang="ja-JP" dirty="0">
                <a:solidFill>
                  <a:srgbClr val="FF0000"/>
                </a:solidFill>
              </a:rPr>
              <a:t>QED</a:t>
            </a:r>
            <a:r>
              <a:rPr lang="ja-JP" altLang="en-US" dirty="0">
                <a:solidFill>
                  <a:srgbClr val="FF0000"/>
                </a:solidFill>
              </a:rPr>
              <a:t>の実験的検証</a:t>
            </a:r>
            <a:r>
              <a:rPr lang="ja-JP" altLang="en-US" dirty="0"/>
              <a:t>につながる</a:t>
            </a:r>
            <a:r>
              <a:rPr lang="en-US" altLang="ja-JP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dirty="0"/>
              <a:t>磁場がかかると</a:t>
            </a:r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の準位の混合が起こり</a:t>
            </a:r>
            <a:r>
              <a:rPr lang="en-US" altLang="ja-JP" dirty="0"/>
              <a:t>, </a:t>
            </a:r>
            <a:r>
              <a:rPr lang="ja-JP" altLang="en-US" dirty="0"/>
              <a:t>量子振動が現れる（詳しくは後ほど）</a:t>
            </a:r>
            <a:r>
              <a:rPr lang="en-US" altLang="ja-JP" dirty="0"/>
              <a:t>. </a:t>
            </a:r>
            <a:r>
              <a:rPr lang="ja-JP" altLang="en-US" dirty="0"/>
              <a:t>その振動数の測定によって</a:t>
            </a:r>
            <a:r>
              <a:rPr lang="ja-JP" altLang="en-US" dirty="0">
                <a:solidFill>
                  <a:srgbClr val="FF0000"/>
                </a:solidFill>
              </a:rPr>
              <a:t>超微細分裂を求める</a:t>
            </a:r>
            <a:r>
              <a:rPr lang="en-US" altLang="ja-JP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8453359-7DB1-4407-85F3-FC0CD9E2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735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1">
            <a:extLst>
              <a:ext uri="{FF2B5EF4-FFF2-40B4-BE49-F238E27FC236}">
                <a16:creationId xmlns:a16="http://schemas.microsoft.com/office/drawing/2014/main" id="{621FC4B5-9089-4329-A060-D29188C5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</p:spPr>
        <p:txBody>
          <a:bodyPr/>
          <a:lstStyle/>
          <a:p>
            <a:pPr algn="ctr"/>
            <a:r>
              <a:rPr kumimoji="1" lang="ja-JP" altLang="en-US" b="1" dirty="0"/>
              <a:t>鉛ブロックの構造</a:t>
            </a:r>
          </a:p>
        </p:txBody>
      </p:sp>
      <p:pic>
        <p:nvPicPr>
          <p:cNvPr id="6" name="図 5" descr="テーブル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D0A4D4E3-0A6C-4196-9DE6-10955D7A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0599" y="2388419"/>
            <a:ext cx="3722801" cy="2792101"/>
          </a:xfrm>
          <a:prstGeom prst="rect">
            <a:avLst/>
          </a:prstGeom>
        </p:spPr>
      </p:pic>
      <p:pic>
        <p:nvPicPr>
          <p:cNvPr id="13" name="図 12" descr="ハサミ, 人 が含まれている画像&#10;&#10;自動的に生成された説明">
            <a:extLst>
              <a:ext uri="{FF2B5EF4-FFF2-40B4-BE49-F238E27FC236}">
                <a16:creationId xmlns:a16="http://schemas.microsoft.com/office/drawing/2014/main" id="{2080548E-2D75-4FA9-85D2-A8102A641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427" y="2388420"/>
            <a:ext cx="3722802" cy="2792101"/>
          </a:xfrm>
          <a:prstGeom prst="rect">
            <a:avLst/>
          </a:prstGeom>
        </p:spPr>
      </p:pic>
      <p:pic>
        <p:nvPicPr>
          <p:cNvPr id="16" name="図 15" descr="建物, 地面 が含まれている画像&#10;&#10;自動的に生成された説明">
            <a:extLst>
              <a:ext uri="{FF2B5EF4-FFF2-40B4-BE49-F238E27FC236}">
                <a16:creationId xmlns:a16="http://schemas.microsoft.com/office/drawing/2014/main" id="{3F64BDE4-9C33-461B-A625-969C7C5E3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625" y="2388419"/>
            <a:ext cx="3722803" cy="279210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C1833C-9E54-4892-B2C0-43068378A9FD}"/>
              </a:ext>
            </a:extLst>
          </p:cNvPr>
          <p:cNvSpPr txBox="1"/>
          <p:nvPr/>
        </p:nvSpPr>
        <p:spPr>
          <a:xfrm>
            <a:off x="2036190" y="5878250"/>
            <a:ext cx="5382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磁場は鉛ブロックの中心付近で</a:t>
            </a:r>
            <a:r>
              <a:rPr kumimoji="1" lang="en-US" altLang="ja-JP" sz="2400" dirty="0"/>
              <a:t>37.4mT</a:t>
            </a:r>
          </a:p>
          <a:p>
            <a:r>
              <a:rPr kumimoji="1" lang="en-US" altLang="ja-JP" sz="2400" dirty="0"/>
              <a:t>±4.2mT</a:t>
            </a:r>
            <a:r>
              <a:rPr kumimoji="1" lang="ja-JP" altLang="en-US" sz="2400" dirty="0"/>
              <a:t>の非一様性あり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3F6F79-6FF2-4191-94C5-765C6DCD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171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8E9730-5892-425D-B66A-FC29D2F5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226"/>
            <a:ext cx="7886700" cy="948769"/>
          </a:xfrm>
        </p:spPr>
        <p:txBody>
          <a:bodyPr/>
          <a:lstStyle/>
          <a:p>
            <a:pPr algn="ctr"/>
            <a:r>
              <a:rPr kumimoji="1" lang="ja-JP" altLang="en-US" b="1" dirty="0"/>
              <a:t>現実</a:t>
            </a:r>
          </a:p>
        </p:txBody>
      </p:sp>
      <p:pic>
        <p:nvPicPr>
          <p:cNvPr id="5" name="コンテンツ プレースホルダー 4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B3E58FB-7B70-422E-B0B3-70FC71F21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4" y="1014995"/>
            <a:ext cx="7714072" cy="5595601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0154F3-B7DD-4BEB-9FD3-87B7D688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607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CE003C-680D-4275-9725-CDF4F33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8971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昨年度</a:t>
            </a:r>
            <a:r>
              <a:rPr kumimoji="1" lang="en-US" altLang="ja-JP" sz="3200" dirty="0"/>
              <a:t>P1</a:t>
            </a:r>
            <a:r>
              <a:rPr lang="ja-JP" altLang="en-US" sz="3200" dirty="0"/>
              <a:t>発表より</a:t>
            </a:r>
            <a:endParaRPr kumimoji="1" lang="ja-JP" altLang="en-US" sz="3200" dirty="0"/>
          </a:p>
        </p:txBody>
      </p:sp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B5619630-F324-4723-AA67-93FC0F18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1154096"/>
            <a:ext cx="4279037" cy="321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41D1AB38-2FBC-40E8-947D-40D068B3B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32" y="1154096"/>
            <a:ext cx="4281790" cy="321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B7B2A3-2693-40BE-B554-8306E94BCEF4}"/>
              </a:ext>
            </a:extLst>
          </p:cNvPr>
          <p:cNvSpPr txBox="1"/>
          <p:nvPr/>
        </p:nvSpPr>
        <p:spPr>
          <a:xfrm>
            <a:off x="1307236" y="5119129"/>
            <a:ext cx="6529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/>
              <a:t>これは何だったのか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BF08B4-40B1-4E6B-BA46-5D58992B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7943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F34A4E-731C-4A37-B19A-2399122E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/>
              <a:t>四苦八苦</a:t>
            </a:r>
            <a:endParaRPr kumimoji="1" lang="ja-JP" altLang="en-US" b="1" dirty="0"/>
          </a:p>
        </p:txBody>
      </p:sp>
      <p:pic>
        <p:nvPicPr>
          <p:cNvPr id="5" name="コンテンツ プレースホルダー 4" descr="座ってい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6E586D8-B604-4226-89CB-028820F4B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79396"/>
            <a:ext cx="3523745" cy="2639843"/>
          </a:xfrm>
        </p:spPr>
      </p:pic>
      <p:pic>
        <p:nvPicPr>
          <p:cNvPr id="7" name="図 6" descr="テーブル, 地面, 座っている, 屋外 が含まれている画像&#10;&#10;自動的に生成された説明">
            <a:extLst>
              <a:ext uri="{FF2B5EF4-FFF2-40B4-BE49-F238E27FC236}">
                <a16:creationId xmlns:a16="http://schemas.microsoft.com/office/drawing/2014/main" id="{6DA5FCA1-A7CD-41E0-857D-3BA2D7374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07" y="2799317"/>
            <a:ext cx="3976928" cy="298135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D942BC-E1AD-48B2-AA1F-D61D8C15D367}"/>
              </a:ext>
            </a:extLst>
          </p:cNvPr>
          <p:cNvSpPr txBox="1"/>
          <p:nvPr/>
        </p:nvSpPr>
        <p:spPr>
          <a:xfrm>
            <a:off x="1005739" y="4527612"/>
            <a:ext cx="276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あんなのとか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A614FF-1668-487C-AE65-EF43059821C4}"/>
              </a:ext>
            </a:extLst>
          </p:cNvPr>
          <p:cNvSpPr txBox="1"/>
          <p:nvPr/>
        </p:nvSpPr>
        <p:spPr>
          <a:xfrm>
            <a:off x="5594322" y="2027801"/>
            <a:ext cx="2771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こんなのとか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0FBECE-9940-4D24-A50C-75437B53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187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1CCD9E-4A5E-4E26-8D0E-4FF953C2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/>
              <a:t>最終形態</a:t>
            </a:r>
          </a:p>
        </p:txBody>
      </p:sp>
      <p:pic>
        <p:nvPicPr>
          <p:cNvPr id="5" name="コンテンツ プレースホルダー 4" descr="テーブル, 室内, 座っている, 品物 が含まれている画像&#10;&#10;自動的に生成された説明">
            <a:extLst>
              <a:ext uri="{FF2B5EF4-FFF2-40B4-BE49-F238E27FC236}">
                <a16:creationId xmlns:a16="http://schemas.microsoft.com/office/drawing/2014/main" id="{8313660A-40EB-412B-9C0B-E37DDD5DE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86" y="1505480"/>
            <a:ext cx="6320028" cy="4650133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E13E08-1F5B-4C75-903F-BD677C8F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772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屋外, 地面, 建物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F7E34B64-0184-4D43-B2A4-BAE7A0E6E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9" y="1816747"/>
            <a:ext cx="4190661" cy="3172503"/>
          </a:xfrm>
          <a:prstGeom prst="rect">
            <a:avLst/>
          </a:prstGeom>
        </p:spPr>
      </p:pic>
      <p:pic>
        <p:nvPicPr>
          <p:cNvPr id="6" name="図 5" descr="テーブル, 室内, 文房具, 筆記具 が含まれている画像&#10;&#10;自動的に生成された説明">
            <a:extLst>
              <a:ext uri="{FF2B5EF4-FFF2-40B4-BE49-F238E27FC236}">
                <a16:creationId xmlns:a16="http://schemas.microsoft.com/office/drawing/2014/main" id="{8E34BCE1-1F38-4184-86F4-AB9E3C728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0" y="1816747"/>
            <a:ext cx="4030462" cy="31725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F3E99A-0362-434E-A702-7FF309ACD8C0}"/>
              </a:ext>
            </a:extLst>
          </p:cNvPr>
          <p:cNvSpPr txBox="1"/>
          <p:nvPr/>
        </p:nvSpPr>
        <p:spPr>
          <a:xfrm>
            <a:off x="6569477" y="259369"/>
            <a:ext cx="239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シリカパウダーの容器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82E4ECC-6601-4238-9B4C-5A5DF9F70DBB}"/>
              </a:ext>
            </a:extLst>
          </p:cNvPr>
          <p:cNvCxnSpPr>
            <a:cxnSpLocks/>
          </p:cNvCxnSpPr>
          <p:nvPr/>
        </p:nvCxnSpPr>
        <p:spPr>
          <a:xfrm flipH="1">
            <a:off x="7261934" y="1012054"/>
            <a:ext cx="301841" cy="11911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EED5346-9AA4-4C37-8835-1580A1633FFD}"/>
              </a:ext>
            </a:extLst>
          </p:cNvPr>
          <p:cNvCxnSpPr/>
          <p:nvPr/>
        </p:nvCxnSpPr>
        <p:spPr>
          <a:xfrm>
            <a:off x="5388746" y="1012054"/>
            <a:ext cx="1056442" cy="1518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C0505E-50AF-42F0-B94B-3EB38E82AF1A}"/>
              </a:ext>
            </a:extLst>
          </p:cNvPr>
          <p:cNvSpPr txBox="1"/>
          <p:nvPr/>
        </p:nvSpPr>
        <p:spPr>
          <a:xfrm>
            <a:off x="4496540" y="444034"/>
            <a:ext cx="178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コリメータ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F7C87B3-78D6-4042-827A-BDC802FBC69D}"/>
              </a:ext>
            </a:extLst>
          </p:cNvPr>
          <p:cNvCxnSpPr>
            <a:cxnSpLocks/>
          </p:cNvCxnSpPr>
          <p:nvPr/>
        </p:nvCxnSpPr>
        <p:spPr>
          <a:xfrm flipV="1">
            <a:off x="2476669" y="3915053"/>
            <a:ext cx="0" cy="1624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B77BBAC-A6CA-4FA9-AA88-A8C2CC4486FE}"/>
              </a:ext>
            </a:extLst>
          </p:cNvPr>
          <p:cNvSpPr txBox="1"/>
          <p:nvPr/>
        </p:nvSpPr>
        <p:spPr>
          <a:xfrm>
            <a:off x="2072735" y="5669465"/>
            <a:ext cx="807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線源</a:t>
            </a:r>
            <a:endParaRPr kumimoji="1" lang="en-US" altLang="ja-JP" sz="24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BBDA202-28D8-4BC2-8FFB-98867CE01D6B}"/>
              </a:ext>
            </a:extLst>
          </p:cNvPr>
          <p:cNvCxnSpPr>
            <a:cxnSpLocks/>
          </p:cNvCxnSpPr>
          <p:nvPr/>
        </p:nvCxnSpPr>
        <p:spPr>
          <a:xfrm>
            <a:off x="1936612" y="1313895"/>
            <a:ext cx="0" cy="18162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1733734-11FA-4DCF-8E22-6293D477BDB4}"/>
              </a:ext>
            </a:extLst>
          </p:cNvPr>
          <p:cNvSpPr txBox="1"/>
          <p:nvPr/>
        </p:nvSpPr>
        <p:spPr>
          <a:xfrm>
            <a:off x="1177674" y="674866"/>
            <a:ext cx="151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プラシン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8937A1A-E63E-493E-87A3-8931637210F8}"/>
              </a:ext>
            </a:extLst>
          </p:cNvPr>
          <p:cNvSpPr txBox="1"/>
          <p:nvPr/>
        </p:nvSpPr>
        <p:spPr>
          <a:xfrm>
            <a:off x="3346896" y="5669464"/>
            <a:ext cx="561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シリカから</a:t>
            </a:r>
            <a:r>
              <a:rPr kumimoji="1" lang="en-US" altLang="ja-JP" sz="2400" dirty="0" err="1"/>
              <a:t>NaI</a:t>
            </a:r>
            <a:r>
              <a:rPr kumimoji="1" lang="ja-JP" altLang="en-US" sz="2400" dirty="0"/>
              <a:t>（の先端）までは</a:t>
            </a:r>
            <a:r>
              <a:rPr kumimoji="1" lang="en-US" altLang="ja-JP" sz="2400" dirty="0"/>
              <a:t>130mm</a:t>
            </a:r>
            <a:endParaRPr kumimoji="1" lang="ja-JP" altLang="en-US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4753F71-7E36-4C13-8E30-637062A6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547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FF2B94-A6A9-4965-92B5-4A84BCDD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0858"/>
            <a:ext cx="7886700" cy="904381"/>
          </a:xfrm>
        </p:spPr>
        <p:txBody>
          <a:bodyPr/>
          <a:lstStyle/>
          <a:p>
            <a:pPr algn="ctr"/>
            <a:r>
              <a:rPr kumimoji="1" lang="ja-JP" altLang="en-US" b="1" dirty="0"/>
              <a:t>最終形態の力</a:t>
            </a:r>
          </a:p>
        </p:txBody>
      </p:sp>
      <p:pic>
        <p:nvPicPr>
          <p:cNvPr id="5" name="図 4" descr="地図 が含まれている画像&#10;&#10;自動的に生成された説明">
            <a:extLst>
              <a:ext uri="{FF2B5EF4-FFF2-40B4-BE49-F238E27FC236}">
                <a16:creationId xmlns:a16="http://schemas.microsoft.com/office/drawing/2014/main" id="{FCC18310-248F-481F-B19B-77A38D8FF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7" y="987007"/>
            <a:ext cx="7902163" cy="57320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387101-AC2F-4DF2-89BA-A9ED8B1DC976}"/>
              </a:ext>
            </a:extLst>
          </p:cNvPr>
          <p:cNvSpPr txBox="1"/>
          <p:nvPr/>
        </p:nvSpPr>
        <p:spPr>
          <a:xfrm>
            <a:off x="4798243" y="4637855"/>
            <a:ext cx="3717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511keV</a:t>
            </a:r>
            <a:r>
              <a:rPr kumimoji="1" lang="ja-JP" altLang="en-US" sz="2400" dirty="0"/>
              <a:t>以上のイベントは</a:t>
            </a:r>
            <a:endParaRPr kumimoji="1" lang="en-US" altLang="ja-JP" sz="2400" dirty="0"/>
          </a:p>
          <a:p>
            <a:r>
              <a:rPr kumimoji="1" lang="en-US" altLang="ja-JP" sz="2400" dirty="0"/>
              <a:t>ch2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5</a:t>
            </a:r>
            <a:r>
              <a:rPr kumimoji="1" lang="ja-JP" altLang="en-US" sz="2400" dirty="0"/>
              <a:t>％程度</a:t>
            </a:r>
            <a:endParaRPr kumimoji="1" lang="en-US" altLang="ja-JP" sz="2400" dirty="0"/>
          </a:p>
          <a:p>
            <a:r>
              <a:rPr kumimoji="1" lang="en-US" altLang="ja-JP" sz="2400" dirty="0"/>
              <a:t>ch1, 3</a:t>
            </a:r>
            <a:r>
              <a:rPr kumimoji="1" lang="ja-JP" altLang="en-US" sz="2400" dirty="0"/>
              <a:t>：</a:t>
            </a:r>
            <a:r>
              <a:rPr kumimoji="1" lang="en-US" altLang="ja-JP" sz="2400" dirty="0"/>
              <a:t>10</a:t>
            </a:r>
            <a:r>
              <a:rPr kumimoji="1" lang="ja-JP" altLang="en-US" sz="2400" dirty="0"/>
              <a:t>％程度</a:t>
            </a:r>
            <a:endParaRPr kumimoji="1" lang="en-US" altLang="ja-JP" sz="2400" dirty="0"/>
          </a:p>
          <a:p>
            <a:r>
              <a:rPr kumimoji="1" lang="en-US" altLang="ja-JP" sz="2400" dirty="0"/>
              <a:t>Coincidence rate</a:t>
            </a:r>
            <a:r>
              <a:rPr kumimoji="1" lang="ja-JP" altLang="en-US" sz="2400" dirty="0"/>
              <a:t>は約</a:t>
            </a:r>
            <a:r>
              <a:rPr kumimoji="1" lang="en-US" altLang="ja-JP" sz="2400" dirty="0"/>
              <a:t>1Hz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7373B4-6491-49A7-AA55-EF09B0EB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94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971CD-233D-4985-A22E-4E1DE907F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5027"/>
            <a:ext cx="7886700" cy="806726"/>
          </a:xfrm>
        </p:spPr>
        <p:txBody>
          <a:bodyPr/>
          <a:lstStyle/>
          <a:p>
            <a:pPr algn="ctr"/>
            <a:r>
              <a:rPr kumimoji="1" lang="ja-JP" altLang="en-US" b="1" dirty="0"/>
              <a:t>セットアップの基本方針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6EA60D-56DA-4A69-AE91-2060D6DB9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78381"/>
            <a:ext cx="7886700" cy="360802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kumimoji="1" lang="ja-JP" altLang="en-US" sz="3600" dirty="0"/>
              <a:t>線源から直接やってくる</a:t>
            </a:r>
            <a:r>
              <a:rPr kumimoji="1" lang="en-US" altLang="ja-JP" sz="3600" dirty="0"/>
              <a:t>1275keV</a:t>
            </a:r>
            <a:r>
              <a:rPr kumimoji="1" lang="ja-JP" altLang="en-US" sz="3600" dirty="0"/>
              <a:t>のカット</a:t>
            </a:r>
            <a:endParaRPr kumimoji="1" lang="en-US" altLang="ja-JP" sz="3600" dirty="0"/>
          </a:p>
          <a:p>
            <a:pPr marL="514350" indent="-514350">
              <a:buAutoNum type="arabicPeriod"/>
            </a:pPr>
            <a:r>
              <a:rPr kumimoji="1" lang="ja-JP" altLang="en-US" sz="3600" dirty="0"/>
              <a:t>十分なデータ量を取得するための</a:t>
            </a:r>
            <a:r>
              <a:rPr kumimoji="1" lang="en-US" altLang="ja-JP" sz="3600" dirty="0"/>
              <a:t>coincidence rate</a:t>
            </a:r>
            <a:r>
              <a:rPr kumimoji="1" lang="ja-JP" altLang="en-US" sz="3600" dirty="0"/>
              <a:t>の確保</a:t>
            </a:r>
            <a:endParaRPr kumimoji="1" lang="en-US" altLang="ja-JP" sz="3600" dirty="0"/>
          </a:p>
          <a:p>
            <a:pPr marL="514350" indent="-514350">
              <a:buAutoNum type="arabicPeriod"/>
            </a:pPr>
            <a:r>
              <a:rPr kumimoji="1" lang="ja-JP" altLang="en-US" sz="3600" dirty="0">
                <a:solidFill>
                  <a:srgbClr val="FF0000"/>
                </a:solidFill>
              </a:rPr>
              <a:t>シリカパウダー以外の物質を極力減らす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41D2F2-D545-4F36-BC7E-69DD6220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672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CDDE16-CBB1-487C-9A6D-81000F66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59" y="176193"/>
            <a:ext cx="7886700" cy="1325563"/>
          </a:xfrm>
        </p:spPr>
        <p:txBody>
          <a:bodyPr/>
          <a:lstStyle/>
          <a:p>
            <a:pPr algn="ctr"/>
            <a:r>
              <a:rPr lang="ja-JP" altLang="en-US" b="1" dirty="0"/>
              <a:t>そもそもなんでシリカ？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E972F642-52D5-4BF2-8280-C8D1CD5EC66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71437" y="1467832"/>
                <a:ext cx="5008670" cy="451608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dirty="0"/>
                  <a:t>Ps</a:t>
                </a:r>
                <a:r>
                  <a:rPr kumimoji="1" lang="ja-JP" altLang="en-US" dirty="0"/>
                  <a:t>を作るには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ja-JP" altLang="en-US" dirty="0"/>
                  <a:t>線源</a:t>
                </a:r>
                <a:r>
                  <a:rPr lang="ja-JP" altLang="en-US" dirty="0"/>
                  <a:t>と</a:t>
                </a:r>
                <a:r>
                  <a:rPr kumimoji="1" lang="ja-JP" altLang="en-US" dirty="0"/>
                  <a:t>物質が必要</a:t>
                </a:r>
                <a:r>
                  <a:rPr kumimoji="1" lang="en-US" altLang="ja-JP" dirty="0"/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ja-JP" altLang="en-US" dirty="0"/>
                  <a:t>物質の密度が高いと</a:t>
                </a:r>
                <a:r>
                  <a:rPr kumimoji="1" lang="en-US" altLang="ja-JP" dirty="0"/>
                  <a:t>, </a:t>
                </a:r>
                <a:r>
                  <a:rPr kumimoji="1" lang="ja-JP" altLang="en-US" dirty="0"/>
                  <a:t>運良く</a:t>
                </a:r>
                <a:r>
                  <a:rPr kumimoji="1" lang="en-US" altLang="ja-JP" dirty="0"/>
                  <a:t>Ps</a:t>
                </a:r>
                <a:r>
                  <a:rPr lang="ja-JP" altLang="en-US" dirty="0"/>
                  <a:t>になっても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pick-off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反応</a:t>
                </a:r>
                <a:r>
                  <a:rPr lang="ja-JP" altLang="en-US" dirty="0"/>
                  <a:t>ですぐ壊れてしまう</a:t>
                </a:r>
                <a:r>
                  <a:rPr lang="en-US" altLang="ja-JP" dirty="0"/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ja-JP" altLang="en-US" dirty="0"/>
                  <a:t>特にシリカは</a:t>
                </a:r>
                <a:r>
                  <a:rPr lang="en-US" altLang="ja-JP" dirty="0"/>
                  <a:t>Ps</a:t>
                </a:r>
                <a:r>
                  <a:rPr lang="ja-JP" altLang="en-US" dirty="0"/>
                  <a:t>に対して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負の仕事関数</a:t>
                </a:r>
                <a:r>
                  <a:rPr lang="ja-JP" altLang="en-US" dirty="0"/>
                  <a:t>をもつため</a:t>
                </a:r>
                <a:r>
                  <a:rPr lang="en-US" altLang="ja-JP" dirty="0"/>
                  <a:t>, </a:t>
                </a:r>
                <a:r>
                  <a:rPr lang="ja-JP" altLang="en-US" dirty="0"/>
                  <a:t>微粒子中で出来た</a:t>
                </a:r>
                <a:r>
                  <a:rPr lang="en-US" altLang="ja-JP" dirty="0"/>
                  <a:t>Ps</a:t>
                </a:r>
                <a:r>
                  <a:rPr lang="ja-JP" altLang="en-US" dirty="0"/>
                  <a:t>は空孔に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自発的に放出</a:t>
                </a:r>
                <a:r>
                  <a:rPr lang="ja-JP" altLang="en-US" dirty="0"/>
                  <a:t>される</a:t>
                </a:r>
                <a:r>
                  <a:rPr lang="en-US" altLang="ja-JP" dirty="0"/>
                  <a:t>.</a:t>
                </a:r>
                <a:r>
                  <a:rPr lang="ja-JP" altLang="en-US" dirty="0"/>
                  <a:t>また再侵入もない</a:t>
                </a:r>
                <a:r>
                  <a:rPr lang="en-US" altLang="ja-JP" dirty="0"/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E972F642-52D5-4BF2-8280-C8D1CD5EC6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71437" y="1467832"/>
                <a:ext cx="5008670" cy="4516082"/>
              </a:xfrm>
              <a:blipFill>
                <a:blip r:embed="rId3"/>
                <a:stretch>
                  <a:fillRect l="-2192" t="-2429" r="-18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24D30016-B5AB-403F-A4CD-FE06AA1383C9}"/>
              </a:ext>
            </a:extLst>
          </p:cNvPr>
          <p:cNvGrpSpPr/>
          <p:nvPr/>
        </p:nvGrpSpPr>
        <p:grpSpPr>
          <a:xfrm>
            <a:off x="5412573" y="1426720"/>
            <a:ext cx="3331608" cy="4413727"/>
            <a:chOff x="5658349" y="1561493"/>
            <a:chExt cx="3331608" cy="4413727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9207BB48-C9D5-4C18-93B7-4B7452DC6ED6}"/>
                </a:ext>
              </a:extLst>
            </p:cNvPr>
            <p:cNvGrpSpPr/>
            <p:nvPr/>
          </p:nvGrpSpPr>
          <p:grpSpPr>
            <a:xfrm>
              <a:off x="5797983" y="1941756"/>
              <a:ext cx="3191974" cy="2742731"/>
              <a:chOff x="5043838" y="2722254"/>
              <a:chExt cx="3191974" cy="2742731"/>
            </a:xfrm>
          </p:grpSpPr>
          <p:sp>
            <p:nvSpPr>
              <p:cNvPr id="22" name="楕円 21">
                <a:extLst>
                  <a:ext uri="{FF2B5EF4-FFF2-40B4-BE49-F238E27FC236}">
                    <a16:creationId xmlns:a16="http://schemas.microsoft.com/office/drawing/2014/main" id="{CD3F1E0E-A93F-49EE-BC0A-C08A9CB776C8}"/>
                  </a:ext>
                </a:extLst>
              </p:cNvPr>
              <p:cNvSpPr/>
              <p:nvPr/>
            </p:nvSpPr>
            <p:spPr>
              <a:xfrm>
                <a:off x="7014438" y="3491700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1674F457-6A1F-4707-93ED-7BE624185740}"/>
                  </a:ext>
                </a:extLst>
              </p:cNvPr>
              <p:cNvSpPr/>
              <p:nvPr/>
            </p:nvSpPr>
            <p:spPr>
              <a:xfrm>
                <a:off x="6861191" y="3188466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91468378-5927-40EE-AC50-66B0786CF606}"/>
                  </a:ext>
                </a:extLst>
              </p:cNvPr>
              <p:cNvGrpSpPr/>
              <p:nvPr/>
            </p:nvGrpSpPr>
            <p:grpSpPr>
              <a:xfrm>
                <a:off x="6100172" y="3851994"/>
                <a:ext cx="2135640" cy="1612991"/>
                <a:chOff x="6577869" y="1487393"/>
                <a:chExt cx="2135640" cy="1612991"/>
              </a:xfrm>
            </p:grpSpPr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id="{A9522729-6253-4F5F-9429-E4BC40C0EFF8}"/>
                    </a:ext>
                  </a:extLst>
                </p:cNvPr>
                <p:cNvGrpSpPr/>
                <p:nvPr/>
              </p:nvGrpSpPr>
              <p:grpSpPr>
                <a:xfrm>
                  <a:off x="7541565" y="1639793"/>
                  <a:ext cx="1171944" cy="1460591"/>
                  <a:chOff x="6044274" y="1850011"/>
                  <a:chExt cx="1171944" cy="1460591"/>
                </a:xfrm>
              </p:grpSpPr>
              <p:sp>
                <p:nvSpPr>
                  <p:cNvPr id="3" name="楕円 2">
                    <a:extLst>
                      <a:ext uri="{FF2B5EF4-FFF2-40B4-BE49-F238E27FC236}">
                        <a16:creationId xmlns:a16="http://schemas.microsoft.com/office/drawing/2014/main" id="{A6D28FDD-F105-41CD-8331-E652D8D39A61}"/>
                      </a:ext>
                    </a:extLst>
                  </p:cNvPr>
                  <p:cNvSpPr/>
                  <p:nvPr/>
                </p:nvSpPr>
                <p:spPr>
                  <a:xfrm>
                    <a:off x="6226433" y="1850011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" name="楕円 6">
                    <a:extLst>
                      <a:ext uri="{FF2B5EF4-FFF2-40B4-BE49-F238E27FC236}">
                        <a16:creationId xmlns:a16="http://schemas.microsoft.com/office/drawing/2014/main" id="{577B1954-7CB8-4AA3-9BE2-F1CF56843A83}"/>
                      </a:ext>
                    </a:extLst>
                  </p:cNvPr>
                  <p:cNvSpPr/>
                  <p:nvPr/>
                </p:nvSpPr>
                <p:spPr>
                  <a:xfrm>
                    <a:off x="6502199" y="2002411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" name="楕円 7">
                    <a:extLst>
                      <a:ext uri="{FF2B5EF4-FFF2-40B4-BE49-F238E27FC236}">
                        <a16:creationId xmlns:a16="http://schemas.microsoft.com/office/drawing/2014/main" id="{58830C7F-060E-49CF-BCC0-DFC4DC626FB8}"/>
                      </a:ext>
                    </a:extLst>
                  </p:cNvPr>
                  <p:cNvSpPr/>
                  <p:nvPr/>
                </p:nvSpPr>
                <p:spPr>
                  <a:xfrm>
                    <a:off x="6658465" y="2199588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" name="楕円 8">
                    <a:extLst>
                      <a:ext uri="{FF2B5EF4-FFF2-40B4-BE49-F238E27FC236}">
                        <a16:creationId xmlns:a16="http://schemas.microsoft.com/office/drawing/2014/main" id="{205527D7-ACE1-4E56-8333-1D30634DB98F}"/>
                      </a:ext>
                    </a:extLst>
                  </p:cNvPr>
                  <p:cNvSpPr/>
                  <p:nvPr/>
                </p:nvSpPr>
                <p:spPr>
                  <a:xfrm>
                    <a:off x="6810865" y="2351988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" name="楕円 9">
                    <a:extLst>
                      <a:ext uri="{FF2B5EF4-FFF2-40B4-BE49-F238E27FC236}">
                        <a16:creationId xmlns:a16="http://schemas.microsoft.com/office/drawing/2014/main" id="{C6CB718B-49E0-45FD-99A8-5E19F6BDBAFA}"/>
                      </a:ext>
                    </a:extLst>
                  </p:cNvPr>
                  <p:cNvSpPr/>
                  <p:nvPr/>
                </p:nvSpPr>
                <p:spPr>
                  <a:xfrm>
                    <a:off x="6804643" y="2611076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" name="楕円 10">
                    <a:extLst>
                      <a:ext uri="{FF2B5EF4-FFF2-40B4-BE49-F238E27FC236}">
                        <a16:creationId xmlns:a16="http://schemas.microsoft.com/office/drawing/2014/main" id="{3C26076A-49B4-479A-AD21-E8627A84B260}"/>
                      </a:ext>
                    </a:extLst>
                  </p:cNvPr>
                  <p:cNvSpPr/>
                  <p:nvPr/>
                </p:nvSpPr>
                <p:spPr>
                  <a:xfrm>
                    <a:off x="6595744" y="2817118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" name="楕円 11">
                    <a:extLst>
                      <a:ext uri="{FF2B5EF4-FFF2-40B4-BE49-F238E27FC236}">
                        <a16:creationId xmlns:a16="http://schemas.microsoft.com/office/drawing/2014/main" id="{53EC1872-D7FD-4586-86E0-FDB0E723E0C6}"/>
                      </a:ext>
                    </a:extLst>
                  </p:cNvPr>
                  <p:cNvSpPr/>
                  <p:nvPr/>
                </p:nvSpPr>
                <p:spPr>
                  <a:xfrm>
                    <a:off x="6303511" y="2875399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3" name="楕円 12">
                    <a:extLst>
                      <a:ext uri="{FF2B5EF4-FFF2-40B4-BE49-F238E27FC236}">
                        <a16:creationId xmlns:a16="http://schemas.microsoft.com/office/drawing/2014/main" id="{44A22B0B-2AE1-4F99-835D-186CE66A5E97}"/>
                      </a:ext>
                    </a:extLst>
                  </p:cNvPr>
                  <p:cNvSpPr/>
                  <p:nvPr/>
                </p:nvSpPr>
                <p:spPr>
                  <a:xfrm>
                    <a:off x="6044274" y="2895823"/>
                    <a:ext cx="405353" cy="41477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4" name="楕円 13">
                  <a:extLst>
                    <a:ext uri="{FF2B5EF4-FFF2-40B4-BE49-F238E27FC236}">
                      <a16:creationId xmlns:a16="http://schemas.microsoft.com/office/drawing/2014/main" id="{873EE4FA-E90A-4991-9AFB-C6E7EDA8D7E9}"/>
                    </a:ext>
                  </a:extLst>
                </p:cNvPr>
                <p:cNvSpPr/>
                <p:nvPr/>
              </p:nvSpPr>
              <p:spPr>
                <a:xfrm>
                  <a:off x="7289459" y="2660468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楕円 14">
                  <a:extLst>
                    <a:ext uri="{FF2B5EF4-FFF2-40B4-BE49-F238E27FC236}">
                      <a16:creationId xmlns:a16="http://schemas.microsoft.com/office/drawing/2014/main" id="{F8BBC57B-0072-4A7D-A814-F6625A290A8B}"/>
                    </a:ext>
                  </a:extLst>
                </p:cNvPr>
                <p:cNvSpPr/>
                <p:nvPr/>
              </p:nvSpPr>
              <p:spPr>
                <a:xfrm>
                  <a:off x="7025870" y="2571823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楕円 15">
                  <a:extLst>
                    <a:ext uri="{FF2B5EF4-FFF2-40B4-BE49-F238E27FC236}">
                      <a16:creationId xmlns:a16="http://schemas.microsoft.com/office/drawing/2014/main" id="{AE689091-BED3-4D64-9E04-4B57C2B5AB48}"/>
                    </a:ext>
                  </a:extLst>
                </p:cNvPr>
                <p:cNvSpPr/>
                <p:nvPr/>
              </p:nvSpPr>
              <p:spPr>
                <a:xfrm>
                  <a:off x="6820930" y="2408756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楕円 16">
                  <a:extLst>
                    <a:ext uri="{FF2B5EF4-FFF2-40B4-BE49-F238E27FC236}">
                      <a16:creationId xmlns:a16="http://schemas.microsoft.com/office/drawing/2014/main" id="{3F07FC80-C345-4220-A55E-BB82EC9426BF}"/>
                    </a:ext>
                  </a:extLst>
                </p:cNvPr>
                <p:cNvSpPr/>
                <p:nvPr/>
              </p:nvSpPr>
              <p:spPr>
                <a:xfrm>
                  <a:off x="6712281" y="2282900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楕円 17">
                  <a:extLst>
                    <a:ext uri="{FF2B5EF4-FFF2-40B4-BE49-F238E27FC236}">
                      <a16:creationId xmlns:a16="http://schemas.microsoft.com/office/drawing/2014/main" id="{2224294A-E13C-4B13-96B7-FEBC2FB0A90C}"/>
                    </a:ext>
                  </a:extLst>
                </p:cNvPr>
                <p:cNvSpPr/>
                <p:nvPr/>
              </p:nvSpPr>
              <p:spPr>
                <a:xfrm>
                  <a:off x="6577869" y="2038299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" name="楕円 18">
                  <a:extLst>
                    <a:ext uri="{FF2B5EF4-FFF2-40B4-BE49-F238E27FC236}">
                      <a16:creationId xmlns:a16="http://schemas.microsoft.com/office/drawing/2014/main" id="{DA0D5AD3-E894-412B-B5B0-EDD482348714}"/>
                    </a:ext>
                  </a:extLst>
                </p:cNvPr>
                <p:cNvSpPr/>
                <p:nvPr/>
              </p:nvSpPr>
              <p:spPr>
                <a:xfrm>
                  <a:off x="6732104" y="1781980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楕円 19">
                  <a:extLst>
                    <a:ext uri="{FF2B5EF4-FFF2-40B4-BE49-F238E27FC236}">
                      <a16:creationId xmlns:a16="http://schemas.microsoft.com/office/drawing/2014/main" id="{BE87EF5E-33D6-4BC3-A590-34B4B4B55ED1}"/>
                    </a:ext>
                  </a:extLst>
                </p:cNvPr>
                <p:cNvSpPr/>
                <p:nvPr/>
              </p:nvSpPr>
              <p:spPr>
                <a:xfrm>
                  <a:off x="6983222" y="1564401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1" name="楕円 20">
                  <a:extLst>
                    <a:ext uri="{FF2B5EF4-FFF2-40B4-BE49-F238E27FC236}">
                      <a16:creationId xmlns:a16="http://schemas.microsoft.com/office/drawing/2014/main" id="{A8C517E6-B684-49CC-891B-4C94309ADAF3}"/>
                    </a:ext>
                  </a:extLst>
                </p:cNvPr>
                <p:cNvSpPr/>
                <p:nvPr/>
              </p:nvSpPr>
              <p:spPr>
                <a:xfrm>
                  <a:off x="7218488" y="1522180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楕円 23">
                  <a:extLst>
                    <a:ext uri="{FF2B5EF4-FFF2-40B4-BE49-F238E27FC236}">
                      <a16:creationId xmlns:a16="http://schemas.microsoft.com/office/drawing/2014/main" id="{86D74EB5-08CF-4554-AB72-8F8AEE9EE80A}"/>
                    </a:ext>
                  </a:extLst>
                </p:cNvPr>
                <p:cNvSpPr/>
                <p:nvPr/>
              </p:nvSpPr>
              <p:spPr>
                <a:xfrm>
                  <a:off x="7472137" y="1487393"/>
                  <a:ext cx="405353" cy="4147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BBB2898B-A6E7-4474-AD00-68D6FA630216}"/>
                  </a:ext>
                </a:extLst>
              </p:cNvPr>
              <p:cNvSpPr/>
              <p:nvPr/>
            </p:nvSpPr>
            <p:spPr>
              <a:xfrm>
                <a:off x="6668691" y="3074105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楕円 26">
                <a:extLst>
                  <a:ext uri="{FF2B5EF4-FFF2-40B4-BE49-F238E27FC236}">
                    <a16:creationId xmlns:a16="http://schemas.microsoft.com/office/drawing/2014/main" id="{0C7F69DD-1939-4701-A3B1-8A2643EB2F9D}"/>
                  </a:ext>
                </a:extLst>
              </p:cNvPr>
              <p:cNvSpPr/>
              <p:nvPr/>
            </p:nvSpPr>
            <p:spPr>
              <a:xfrm>
                <a:off x="6457397" y="2970887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4C870AF2-53CA-4D88-B63D-0DD9238E5753}"/>
                  </a:ext>
                </a:extLst>
              </p:cNvPr>
              <p:cNvSpPr/>
              <p:nvPr/>
            </p:nvSpPr>
            <p:spPr>
              <a:xfrm>
                <a:off x="6213099" y="2961588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355A37AB-0D2A-4237-B8A3-9C54CC42CC36}"/>
                  </a:ext>
                </a:extLst>
              </p:cNvPr>
              <p:cNvSpPr/>
              <p:nvPr/>
            </p:nvSpPr>
            <p:spPr>
              <a:xfrm>
                <a:off x="6000170" y="2866715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>
                <a:extLst>
                  <a:ext uri="{FF2B5EF4-FFF2-40B4-BE49-F238E27FC236}">
                    <a16:creationId xmlns:a16="http://schemas.microsoft.com/office/drawing/2014/main" id="{FBCEC580-D62D-4938-A3B8-979C2D241951}"/>
                  </a:ext>
                </a:extLst>
              </p:cNvPr>
              <p:cNvSpPr/>
              <p:nvPr/>
            </p:nvSpPr>
            <p:spPr>
              <a:xfrm>
                <a:off x="5814809" y="2722254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8B833999-55F4-4BF8-A40D-8E86BFE903CC}"/>
                  </a:ext>
                </a:extLst>
              </p:cNvPr>
              <p:cNvSpPr/>
              <p:nvPr/>
            </p:nvSpPr>
            <p:spPr>
              <a:xfrm>
                <a:off x="5043838" y="3904908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楕円 38">
                <a:extLst>
                  <a:ext uri="{FF2B5EF4-FFF2-40B4-BE49-F238E27FC236}">
                    <a16:creationId xmlns:a16="http://schemas.microsoft.com/office/drawing/2014/main" id="{6EEA0A85-12DB-4CFC-A4A2-34D87717ADAB}"/>
                  </a:ext>
                </a:extLst>
              </p:cNvPr>
              <p:cNvSpPr/>
              <p:nvPr/>
            </p:nvSpPr>
            <p:spPr>
              <a:xfrm>
                <a:off x="5186626" y="3976136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楕円 39">
                <a:extLst>
                  <a:ext uri="{FF2B5EF4-FFF2-40B4-BE49-F238E27FC236}">
                    <a16:creationId xmlns:a16="http://schemas.microsoft.com/office/drawing/2014/main" id="{0D1D3052-17F0-4F7C-87A7-247F3E6F1A0D}"/>
                  </a:ext>
                </a:extLst>
              </p:cNvPr>
              <p:cNvSpPr/>
              <p:nvPr/>
            </p:nvSpPr>
            <p:spPr>
              <a:xfrm>
                <a:off x="5424991" y="4094170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4480F532-64A6-4B8E-B518-423C08593A45}"/>
                  </a:ext>
                </a:extLst>
              </p:cNvPr>
              <p:cNvSpPr/>
              <p:nvPr/>
            </p:nvSpPr>
            <p:spPr>
              <a:xfrm>
                <a:off x="5657187" y="4301560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319A97D1-6947-4D38-BD44-8ECF085B511C}"/>
                  </a:ext>
                </a:extLst>
              </p:cNvPr>
              <p:cNvSpPr/>
              <p:nvPr/>
            </p:nvSpPr>
            <p:spPr>
              <a:xfrm>
                <a:off x="5870674" y="4383464"/>
                <a:ext cx="405353" cy="4147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8" name="フリーフォーム: 図形 47">
              <a:extLst>
                <a:ext uri="{FF2B5EF4-FFF2-40B4-BE49-F238E27FC236}">
                  <a16:creationId xmlns:a16="http://schemas.microsoft.com/office/drawing/2014/main" id="{469B26CD-2ECC-4AC9-BBDC-9C7679E02C4B}"/>
                </a:ext>
              </a:extLst>
            </p:cNvPr>
            <p:cNvSpPr/>
            <p:nvPr/>
          </p:nvSpPr>
          <p:spPr>
            <a:xfrm>
              <a:off x="7088957" y="3883843"/>
              <a:ext cx="1029609" cy="1875934"/>
            </a:xfrm>
            <a:custGeom>
              <a:avLst/>
              <a:gdLst>
                <a:gd name="connsiteX0" fmla="*/ 282804 w 1029609"/>
                <a:gd name="connsiteY0" fmla="*/ 1875934 h 1875934"/>
                <a:gd name="connsiteX1" fmla="*/ 452486 w 1029609"/>
                <a:gd name="connsiteY1" fmla="*/ 1857081 h 1875934"/>
                <a:gd name="connsiteX2" fmla="*/ 499620 w 1029609"/>
                <a:gd name="connsiteY2" fmla="*/ 1838227 h 1875934"/>
                <a:gd name="connsiteX3" fmla="*/ 556181 w 1029609"/>
                <a:gd name="connsiteY3" fmla="*/ 1819373 h 1875934"/>
                <a:gd name="connsiteX4" fmla="*/ 584462 w 1029609"/>
                <a:gd name="connsiteY4" fmla="*/ 1800520 h 1875934"/>
                <a:gd name="connsiteX5" fmla="*/ 622169 w 1029609"/>
                <a:gd name="connsiteY5" fmla="*/ 1781666 h 1875934"/>
                <a:gd name="connsiteX6" fmla="*/ 678730 w 1029609"/>
                <a:gd name="connsiteY6" fmla="*/ 1725105 h 1875934"/>
                <a:gd name="connsiteX7" fmla="*/ 754144 w 1029609"/>
                <a:gd name="connsiteY7" fmla="*/ 1630837 h 1875934"/>
                <a:gd name="connsiteX8" fmla="*/ 791851 w 1029609"/>
                <a:gd name="connsiteY8" fmla="*/ 1574277 h 1875934"/>
                <a:gd name="connsiteX9" fmla="*/ 829558 w 1029609"/>
                <a:gd name="connsiteY9" fmla="*/ 1508289 h 1875934"/>
                <a:gd name="connsiteX10" fmla="*/ 867266 w 1029609"/>
                <a:gd name="connsiteY10" fmla="*/ 1442301 h 1875934"/>
                <a:gd name="connsiteX11" fmla="*/ 876692 w 1029609"/>
                <a:gd name="connsiteY11" fmla="*/ 1414021 h 1875934"/>
                <a:gd name="connsiteX12" fmla="*/ 914400 w 1029609"/>
                <a:gd name="connsiteY12" fmla="*/ 1348033 h 1875934"/>
                <a:gd name="connsiteX13" fmla="*/ 933253 w 1029609"/>
                <a:gd name="connsiteY13" fmla="*/ 1282046 h 1875934"/>
                <a:gd name="connsiteX14" fmla="*/ 980387 w 1029609"/>
                <a:gd name="connsiteY14" fmla="*/ 1206631 h 1875934"/>
                <a:gd name="connsiteX15" fmla="*/ 1008668 w 1029609"/>
                <a:gd name="connsiteY15" fmla="*/ 1074656 h 1875934"/>
                <a:gd name="connsiteX16" fmla="*/ 1018095 w 1029609"/>
                <a:gd name="connsiteY16" fmla="*/ 1036949 h 1875934"/>
                <a:gd name="connsiteX17" fmla="*/ 1018095 w 1029609"/>
                <a:gd name="connsiteY17" fmla="*/ 772998 h 1875934"/>
                <a:gd name="connsiteX18" fmla="*/ 1008668 w 1029609"/>
                <a:gd name="connsiteY18" fmla="*/ 744718 h 1875934"/>
                <a:gd name="connsiteX19" fmla="*/ 999241 w 1029609"/>
                <a:gd name="connsiteY19" fmla="*/ 707011 h 1875934"/>
                <a:gd name="connsiteX20" fmla="*/ 952107 w 1029609"/>
                <a:gd name="connsiteY20" fmla="*/ 622169 h 1875934"/>
                <a:gd name="connsiteX21" fmla="*/ 923827 w 1029609"/>
                <a:gd name="connsiteY21" fmla="*/ 593889 h 1875934"/>
                <a:gd name="connsiteX22" fmla="*/ 867266 w 1029609"/>
                <a:gd name="connsiteY22" fmla="*/ 575035 h 1875934"/>
                <a:gd name="connsiteX23" fmla="*/ 763571 w 1029609"/>
                <a:gd name="connsiteY23" fmla="*/ 556182 h 1875934"/>
                <a:gd name="connsiteX24" fmla="*/ 716437 w 1029609"/>
                <a:gd name="connsiteY24" fmla="*/ 546755 h 1875934"/>
                <a:gd name="connsiteX25" fmla="*/ 688156 w 1029609"/>
                <a:gd name="connsiteY25" fmla="*/ 537328 h 1875934"/>
                <a:gd name="connsiteX26" fmla="*/ 612742 w 1029609"/>
                <a:gd name="connsiteY26" fmla="*/ 527901 h 1875934"/>
                <a:gd name="connsiteX27" fmla="*/ 546754 w 1029609"/>
                <a:gd name="connsiteY27" fmla="*/ 509048 h 1875934"/>
                <a:gd name="connsiteX28" fmla="*/ 518474 w 1029609"/>
                <a:gd name="connsiteY28" fmla="*/ 499621 h 1875934"/>
                <a:gd name="connsiteX29" fmla="*/ 433633 w 1029609"/>
                <a:gd name="connsiteY29" fmla="*/ 443060 h 1875934"/>
                <a:gd name="connsiteX30" fmla="*/ 405352 w 1029609"/>
                <a:gd name="connsiteY30" fmla="*/ 424206 h 1875934"/>
                <a:gd name="connsiteX31" fmla="*/ 377072 w 1029609"/>
                <a:gd name="connsiteY31" fmla="*/ 414780 h 1875934"/>
                <a:gd name="connsiteX32" fmla="*/ 292231 w 1029609"/>
                <a:gd name="connsiteY32" fmla="*/ 358219 h 1875934"/>
                <a:gd name="connsiteX33" fmla="*/ 263950 w 1029609"/>
                <a:gd name="connsiteY33" fmla="*/ 339365 h 1875934"/>
                <a:gd name="connsiteX34" fmla="*/ 235670 w 1029609"/>
                <a:gd name="connsiteY34" fmla="*/ 311085 h 1875934"/>
                <a:gd name="connsiteX35" fmla="*/ 150829 w 1029609"/>
                <a:gd name="connsiteY35" fmla="*/ 245097 h 1875934"/>
                <a:gd name="connsiteX36" fmla="*/ 113121 w 1029609"/>
                <a:gd name="connsiteY36" fmla="*/ 188536 h 1875934"/>
                <a:gd name="connsiteX37" fmla="*/ 94268 w 1029609"/>
                <a:gd name="connsiteY37" fmla="*/ 160256 h 1875934"/>
                <a:gd name="connsiteX38" fmla="*/ 84841 w 1029609"/>
                <a:gd name="connsiteY38" fmla="*/ 131976 h 1875934"/>
                <a:gd name="connsiteX39" fmla="*/ 47134 w 1029609"/>
                <a:gd name="connsiteY39" fmla="*/ 75415 h 1875934"/>
                <a:gd name="connsiteX40" fmla="*/ 9427 w 1029609"/>
                <a:gd name="connsiteY40" fmla="*/ 18854 h 1875934"/>
                <a:gd name="connsiteX41" fmla="*/ 0 w 1029609"/>
                <a:gd name="connsiteY41" fmla="*/ 0 h 187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9609" h="1875934">
                  <a:moveTo>
                    <a:pt x="282804" y="1875934"/>
                  </a:moveTo>
                  <a:cubicBezTo>
                    <a:pt x="340519" y="1871812"/>
                    <a:pt x="397603" y="1875376"/>
                    <a:pt x="452486" y="1857081"/>
                  </a:cubicBezTo>
                  <a:cubicBezTo>
                    <a:pt x="468539" y="1851730"/>
                    <a:pt x="483717" y="1844010"/>
                    <a:pt x="499620" y="1838227"/>
                  </a:cubicBezTo>
                  <a:cubicBezTo>
                    <a:pt x="518297" y="1831435"/>
                    <a:pt x="539645" y="1830396"/>
                    <a:pt x="556181" y="1819373"/>
                  </a:cubicBezTo>
                  <a:cubicBezTo>
                    <a:pt x="565608" y="1813089"/>
                    <a:pt x="574625" y="1806141"/>
                    <a:pt x="584462" y="1800520"/>
                  </a:cubicBezTo>
                  <a:cubicBezTo>
                    <a:pt x="596663" y="1793548"/>
                    <a:pt x="611196" y="1790445"/>
                    <a:pt x="622169" y="1781666"/>
                  </a:cubicBezTo>
                  <a:cubicBezTo>
                    <a:pt x="642989" y="1765010"/>
                    <a:pt x="659876" y="1743959"/>
                    <a:pt x="678730" y="1725105"/>
                  </a:cubicBezTo>
                  <a:cubicBezTo>
                    <a:pt x="732461" y="1671374"/>
                    <a:pt x="706575" y="1702190"/>
                    <a:pt x="754144" y="1630837"/>
                  </a:cubicBezTo>
                  <a:cubicBezTo>
                    <a:pt x="754149" y="1630830"/>
                    <a:pt x="791847" y="1574285"/>
                    <a:pt x="791851" y="1574277"/>
                  </a:cubicBezTo>
                  <a:cubicBezTo>
                    <a:pt x="848821" y="1460338"/>
                    <a:pt x="776266" y="1601549"/>
                    <a:pt x="829558" y="1508289"/>
                  </a:cubicBezTo>
                  <a:cubicBezTo>
                    <a:pt x="877396" y="1424573"/>
                    <a:pt x="821334" y="1511199"/>
                    <a:pt x="867266" y="1442301"/>
                  </a:cubicBezTo>
                  <a:cubicBezTo>
                    <a:pt x="870408" y="1432874"/>
                    <a:pt x="872248" y="1422908"/>
                    <a:pt x="876692" y="1414021"/>
                  </a:cubicBezTo>
                  <a:cubicBezTo>
                    <a:pt x="904047" y="1359312"/>
                    <a:pt x="889605" y="1414153"/>
                    <a:pt x="914400" y="1348033"/>
                  </a:cubicBezTo>
                  <a:cubicBezTo>
                    <a:pt x="920486" y="1331803"/>
                    <a:pt x="924141" y="1298752"/>
                    <a:pt x="933253" y="1282046"/>
                  </a:cubicBezTo>
                  <a:cubicBezTo>
                    <a:pt x="947448" y="1256021"/>
                    <a:pt x="980387" y="1206631"/>
                    <a:pt x="980387" y="1206631"/>
                  </a:cubicBezTo>
                  <a:cubicBezTo>
                    <a:pt x="994074" y="1124511"/>
                    <a:pt x="985178" y="1168613"/>
                    <a:pt x="1008668" y="1074656"/>
                  </a:cubicBezTo>
                  <a:lnTo>
                    <a:pt x="1018095" y="1036949"/>
                  </a:lnTo>
                  <a:cubicBezTo>
                    <a:pt x="1033449" y="914109"/>
                    <a:pt x="1033447" y="949548"/>
                    <a:pt x="1018095" y="772998"/>
                  </a:cubicBezTo>
                  <a:cubicBezTo>
                    <a:pt x="1017234" y="763099"/>
                    <a:pt x="1011398" y="754272"/>
                    <a:pt x="1008668" y="744718"/>
                  </a:cubicBezTo>
                  <a:cubicBezTo>
                    <a:pt x="1005109" y="732261"/>
                    <a:pt x="1002800" y="719468"/>
                    <a:pt x="999241" y="707011"/>
                  </a:cubicBezTo>
                  <a:cubicBezTo>
                    <a:pt x="989758" y="673819"/>
                    <a:pt x="979115" y="649177"/>
                    <a:pt x="952107" y="622169"/>
                  </a:cubicBezTo>
                  <a:cubicBezTo>
                    <a:pt x="942680" y="612742"/>
                    <a:pt x="935481" y="600363"/>
                    <a:pt x="923827" y="593889"/>
                  </a:cubicBezTo>
                  <a:cubicBezTo>
                    <a:pt x="906454" y="584238"/>
                    <a:pt x="886546" y="579855"/>
                    <a:pt x="867266" y="575035"/>
                  </a:cubicBezTo>
                  <a:cubicBezTo>
                    <a:pt x="794867" y="556937"/>
                    <a:pt x="864910" y="573072"/>
                    <a:pt x="763571" y="556182"/>
                  </a:cubicBezTo>
                  <a:cubicBezTo>
                    <a:pt x="747767" y="553548"/>
                    <a:pt x="731981" y="550641"/>
                    <a:pt x="716437" y="546755"/>
                  </a:cubicBezTo>
                  <a:cubicBezTo>
                    <a:pt x="706797" y="544345"/>
                    <a:pt x="697933" y="539106"/>
                    <a:pt x="688156" y="537328"/>
                  </a:cubicBezTo>
                  <a:cubicBezTo>
                    <a:pt x="663231" y="532796"/>
                    <a:pt x="637880" y="531043"/>
                    <a:pt x="612742" y="527901"/>
                  </a:cubicBezTo>
                  <a:cubicBezTo>
                    <a:pt x="544917" y="505294"/>
                    <a:pt x="629638" y="532729"/>
                    <a:pt x="546754" y="509048"/>
                  </a:cubicBezTo>
                  <a:cubicBezTo>
                    <a:pt x="537200" y="506318"/>
                    <a:pt x="527160" y="504447"/>
                    <a:pt x="518474" y="499621"/>
                  </a:cubicBezTo>
                  <a:cubicBezTo>
                    <a:pt x="518454" y="499610"/>
                    <a:pt x="447783" y="452493"/>
                    <a:pt x="433633" y="443060"/>
                  </a:cubicBezTo>
                  <a:cubicBezTo>
                    <a:pt x="424206" y="436775"/>
                    <a:pt x="416101" y="427789"/>
                    <a:pt x="405352" y="424206"/>
                  </a:cubicBezTo>
                  <a:lnTo>
                    <a:pt x="377072" y="414780"/>
                  </a:lnTo>
                  <a:lnTo>
                    <a:pt x="292231" y="358219"/>
                  </a:lnTo>
                  <a:cubicBezTo>
                    <a:pt x="282804" y="351934"/>
                    <a:pt x="271961" y="347376"/>
                    <a:pt x="263950" y="339365"/>
                  </a:cubicBezTo>
                  <a:cubicBezTo>
                    <a:pt x="254523" y="329938"/>
                    <a:pt x="246193" y="319270"/>
                    <a:pt x="235670" y="311085"/>
                  </a:cubicBezTo>
                  <a:cubicBezTo>
                    <a:pt x="195568" y="279895"/>
                    <a:pt x="178921" y="281216"/>
                    <a:pt x="150829" y="245097"/>
                  </a:cubicBezTo>
                  <a:cubicBezTo>
                    <a:pt x="136917" y="227211"/>
                    <a:pt x="125690" y="207390"/>
                    <a:pt x="113121" y="188536"/>
                  </a:cubicBezTo>
                  <a:cubicBezTo>
                    <a:pt x="106837" y="179109"/>
                    <a:pt x="97851" y="171004"/>
                    <a:pt x="94268" y="160256"/>
                  </a:cubicBezTo>
                  <a:cubicBezTo>
                    <a:pt x="91126" y="150829"/>
                    <a:pt x="89667" y="140662"/>
                    <a:pt x="84841" y="131976"/>
                  </a:cubicBezTo>
                  <a:cubicBezTo>
                    <a:pt x="73837" y="112168"/>
                    <a:pt x="59703" y="94269"/>
                    <a:pt x="47134" y="75415"/>
                  </a:cubicBezTo>
                  <a:cubicBezTo>
                    <a:pt x="47133" y="75413"/>
                    <a:pt x="9428" y="18857"/>
                    <a:pt x="9427" y="18854"/>
                  </a:cubicBezTo>
                  <a:lnTo>
                    <a:pt x="0" y="0"/>
                  </a:lnTo>
                </a:path>
              </a:pathLst>
            </a:custGeom>
            <a:ln w="28575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8167784D-8550-4951-9B39-1E4CFD4D6618}"/>
                </a:ext>
              </a:extLst>
            </p:cNvPr>
            <p:cNvSpPr/>
            <p:nvPr/>
          </p:nvSpPr>
          <p:spPr>
            <a:xfrm>
              <a:off x="6730738" y="2884602"/>
              <a:ext cx="367646" cy="1008668"/>
            </a:xfrm>
            <a:custGeom>
              <a:avLst/>
              <a:gdLst>
                <a:gd name="connsiteX0" fmla="*/ 367646 w 367646"/>
                <a:gd name="connsiteY0" fmla="*/ 1008668 h 1008668"/>
                <a:gd name="connsiteX1" fmla="*/ 329938 w 367646"/>
                <a:gd name="connsiteY1" fmla="*/ 933254 h 1008668"/>
                <a:gd name="connsiteX2" fmla="*/ 273377 w 367646"/>
                <a:gd name="connsiteY2" fmla="*/ 914400 h 1008668"/>
                <a:gd name="connsiteX3" fmla="*/ 122549 w 367646"/>
                <a:gd name="connsiteY3" fmla="*/ 886120 h 1008668"/>
                <a:gd name="connsiteX4" fmla="*/ 94268 w 367646"/>
                <a:gd name="connsiteY4" fmla="*/ 876693 h 1008668"/>
                <a:gd name="connsiteX5" fmla="*/ 37707 w 367646"/>
                <a:gd name="connsiteY5" fmla="*/ 829559 h 1008668"/>
                <a:gd name="connsiteX6" fmla="*/ 28281 w 367646"/>
                <a:gd name="connsiteY6" fmla="*/ 801278 h 1008668"/>
                <a:gd name="connsiteX7" fmla="*/ 0 w 367646"/>
                <a:gd name="connsiteY7" fmla="*/ 744718 h 1008668"/>
                <a:gd name="connsiteX8" fmla="*/ 9427 w 367646"/>
                <a:gd name="connsiteY8" fmla="*/ 603316 h 1008668"/>
                <a:gd name="connsiteX9" fmla="*/ 47134 w 367646"/>
                <a:gd name="connsiteY9" fmla="*/ 546755 h 1008668"/>
                <a:gd name="connsiteX10" fmla="*/ 65988 w 367646"/>
                <a:gd name="connsiteY10" fmla="*/ 518474 h 1008668"/>
                <a:gd name="connsiteX11" fmla="*/ 122549 w 367646"/>
                <a:gd name="connsiteY11" fmla="*/ 461913 h 1008668"/>
                <a:gd name="connsiteX12" fmla="*/ 169683 w 367646"/>
                <a:gd name="connsiteY12" fmla="*/ 414779 h 1008668"/>
                <a:gd name="connsiteX13" fmla="*/ 207390 w 367646"/>
                <a:gd name="connsiteY13" fmla="*/ 358219 h 1008668"/>
                <a:gd name="connsiteX14" fmla="*/ 254524 w 367646"/>
                <a:gd name="connsiteY14" fmla="*/ 301658 h 1008668"/>
                <a:gd name="connsiteX15" fmla="*/ 263951 w 367646"/>
                <a:gd name="connsiteY15" fmla="*/ 273377 h 1008668"/>
                <a:gd name="connsiteX16" fmla="*/ 292231 w 367646"/>
                <a:gd name="connsiteY16" fmla="*/ 216817 h 1008668"/>
                <a:gd name="connsiteX17" fmla="*/ 273377 w 367646"/>
                <a:gd name="connsiteY17" fmla="*/ 113122 h 1008668"/>
                <a:gd name="connsiteX18" fmla="*/ 245097 w 367646"/>
                <a:gd name="connsiteY18" fmla="*/ 84841 h 1008668"/>
                <a:gd name="connsiteX19" fmla="*/ 226243 w 367646"/>
                <a:gd name="connsiteY19" fmla="*/ 56561 h 1008668"/>
                <a:gd name="connsiteX20" fmla="*/ 188536 w 367646"/>
                <a:gd name="connsiteY20" fmla="*/ 37707 h 1008668"/>
                <a:gd name="connsiteX21" fmla="*/ 103695 w 367646"/>
                <a:gd name="connsiteY21" fmla="*/ 0 h 1008668"/>
                <a:gd name="connsiteX22" fmla="*/ 0 w 367646"/>
                <a:gd name="connsiteY22" fmla="*/ 0 h 100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7646" h="1008668">
                  <a:moveTo>
                    <a:pt x="367646" y="1008668"/>
                  </a:moveTo>
                  <a:cubicBezTo>
                    <a:pt x="364268" y="1000222"/>
                    <a:pt x="345000" y="942668"/>
                    <a:pt x="329938" y="933254"/>
                  </a:cubicBezTo>
                  <a:cubicBezTo>
                    <a:pt x="313085" y="922721"/>
                    <a:pt x="292657" y="919220"/>
                    <a:pt x="273377" y="914400"/>
                  </a:cubicBezTo>
                  <a:cubicBezTo>
                    <a:pt x="173386" y="889402"/>
                    <a:pt x="223675" y="898760"/>
                    <a:pt x="122549" y="886120"/>
                  </a:cubicBezTo>
                  <a:cubicBezTo>
                    <a:pt x="113122" y="882978"/>
                    <a:pt x="103156" y="881137"/>
                    <a:pt x="94268" y="876693"/>
                  </a:cubicBezTo>
                  <a:cubicBezTo>
                    <a:pt x="68022" y="863570"/>
                    <a:pt x="58553" y="850405"/>
                    <a:pt x="37707" y="829559"/>
                  </a:cubicBezTo>
                  <a:cubicBezTo>
                    <a:pt x="34565" y="820132"/>
                    <a:pt x="32725" y="810166"/>
                    <a:pt x="28281" y="801278"/>
                  </a:cubicBezTo>
                  <a:cubicBezTo>
                    <a:pt x="-8272" y="728171"/>
                    <a:pt x="23698" y="815811"/>
                    <a:pt x="0" y="744718"/>
                  </a:cubicBezTo>
                  <a:cubicBezTo>
                    <a:pt x="3142" y="697584"/>
                    <a:pt x="-1514" y="649270"/>
                    <a:pt x="9427" y="603316"/>
                  </a:cubicBezTo>
                  <a:cubicBezTo>
                    <a:pt x="14675" y="581273"/>
                    <a:pt x="34565" y="565609"/>
                    <a:pt x="47134" y="546755"/>
                  </a:cubicBezTo>
                  <a:cubicBezTo>
                    <a:pt x="53419" y="537328"/>
                    <a:pt x="57977" y="526485"/>
                    <a:pt x="65988" y="518474"/>
                  </a:cubicBezTo>
                  <a:cubicBezTo>
                    <a:pt x="84842" y="499620"/>
                    <a:pt x="107759" y="484098"/>
                    <a:pt x="122549" y="461913"/>
                  </a:cubicBezTo>
                  <a:cubicBezTo>
                    <a:pt x="147687" y="424206"/>
                    <a:pt x="131975" y="439917"/>
                    <a:pt x="169683" y="414779"/>
                  </a:cubicBezTo>
                  <a:cubicBezTo>
                    <a:pt x="182252" y="395926"/>
                    <a:pt x="191368" y="374242"/>
                    <a:pt x="207390" y="358219"/>
                  </a:cubicBezTo>
                  <a:cubicBezTo>
                    <a:pt x="243681" y="321927"/>
                    <a:pt x="228275" y="341030"/>
                    <a:pt x="254524" y="301658"/>
                  </a:cubicBezTo>
                  <a:cubicBezTo>
                    <a:pt x="257666" y="292231"/>
                    <a:pt x="259507" y="282265"/>
                    <a:pt x="263951" y="273377"/>
                  </a:cubicBezTo>
                  <a:cubicBezTo>
                    <a:pt x="300500" y="200278"/>
                    <a:pt x="268535" y="287903"/>
                    <a:pt x="292231" y="216817"/>
                  </a:cubicBezTo>
                  <a:cubicBezTo>
                    <a:pt x="291831" y="213617"/>
                    <a:pt x="286792" y="133244"/>
                    <a:pt x="273377" y="113122"/>
                  </a:cubicBezTo>
                  <a:cubicBezTo>
                    <a:pt x="265982" y="102029"/>
                    <a:pt x="253632" y="95083"/>
                    <a:pt x="245097" y="84841"/>
                  </a:cubicBezTo>
                  <a:cubicBezTo>
                    <a:pt x="237844" y="76137"/>
                    <a:pt x="234947" y="63814"/>
                    <a:pt x="226243" y="56561"/>
                  </a:cubicBezTo>
                  <a:cubicBezTo>
                    <a:pt x="215447" y="47565"/>
                    <a:pt x="200737" y="44679"/>
                    <a:pt x="188536" y="37707"/>
                  </a:cubicBezTo>
                  <a:cubicBezTo>
                    <a:pt x="158635" y="20621"/>
                    <a:pt x="144840" y="0"/>
                    <a:pt x="103695" y="0"/>
                  </a:cubicBezTo>
                  <a:lnTo>
                    <a:pt x="0" y="0"/>
                  </a:lnTo>
                </a:path>
              </a:pathLst>
            </a:cu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D1DAAAE6-711E-4B00-BED4-32CDEEB65D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751" y="2271970"/>
              <a:ext cx="1295499" cy="6156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55E5570F-0A80-4D68-B9A3-48D4C0B03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4921" y="2867877"/>
              <a:ext cx="117844" cy="12367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>
              <a:extLst>
                <a:ext uri="{FF2B5EF4-FFF2-40B4-BE49-F238E27FC236}">
                  <a16:creationId xmlns:a16="http://schemas.microsoft.com/office/drawing/2014/main" id="{F11CAA5E-DA45-4969-9FC9-4ECFB6E994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764" y="2069256"/>
              <a:ext cx="922107" cy="8153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6A4FDFF7-55AA-4585-8C5E-8C8FFA0C540C}"/>
                </a:ext>
              </a:extLst>
            </p:cNvPr>
            <p:cNvSpPr txBox="1"/>
            <p:nvPr/>
          </p:nvSpPr>
          <p:spPr>
            <a:xfrm>
              <a:off x="5658349" y="1561493"/>
              <a:ext cx="405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>
                  <a:solidFill>
                    <a:srgbClr val="FF0000"/>
                  </a:solidFill>
                </a:rPr>
                <a:t>γ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029924B6-59F0-45CF-9133-0A7D551921A5}"/>
                </a:ext>
              </a:extLst>
            </p:cNvPr>
            <p:cNvSpPr txBox="1"/>
            <p:nvPr/>
          </p:nvSpPr>
          <p:spPr>
            <a:xfrm>
              <a:off x="6992135" y="2764310"/>
              <a:ext cx="529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Ps</a:t>
              </a:r>
              <a:endParaRPr kumimoji="1" lang="ja-JP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A4FC7880-D333-4827-AB1B-4AFB5AE798A7}"/>
                    </a:ext>
                  </a:extLst>
                </p:cNvPr>
                <p:cNvSpPr txBox="1"/>
                <p:nvPr/>
              </p:nvSpPr>
              <p:spPr>
                <a:xfrm>
                  <a:off x="6927610" y="5544333"/>
                  <a:ext cx="48462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8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28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A4FC7880-D333-4827-AB1B-4AFB5AE798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610" y="5544333"/>
                  <a:ext cx="48462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楕円 44">
            <a:extLst>
              <a:ext uri="{FF2B5EF4-FFF2-40B4-BE49-F238E27FC236}">
                <a16:creationId xmlns:a16="http://schemas.microsoft.com/office/drawing/2014/main" id="{43630E9B-0DB6-40ED-BDE7-D0458F0647E6}"/>
              </a:ext>
            </a:extLst>
          </p:cNvPr>
          <p:cNvSpPr/>
          <p:nvPr/>
        </p:nvSpPr>
        <p:spPr>
          <a:xfrm>
            <a:off x="6588003" y="5936229"/>
            <a:ext cx="405353" cy="414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CCD4DA-3CED-4B3D-90DB-AA500ECB2A56}"/>
              </a:ext>
            </a:extLst>
          </p:cNvPr>
          <p:cNvSpPr txBox="1"/>
          <p:nvPr/>
        </p:nvSpPr>
        <p:spPr>
          <a:xfrm>
            <a:off x="7117746" y="5983005"/>
            <a:ext cx="236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シリカ微粒子</a:t>
            </a:r>
          </a:p>
        </p:txBody>
      </p:sp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6B506EB6-417C-47CE-A756-003D66C1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00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745906C-15BA-4F04-9F9D-8AA26D6F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9810"/>
            <a:ext cx="7886700" cy="868870"/>
          </a:xfrm>
        </p:spPr>
        <p:txBody>
          <a:bodyPr/>
          <a:lstStyle/>
          <a:p>
            <a:pPr algn="ctr"/>
            <a:r>
              <a:rPr lang="ja-JP" altLang="en-US" b="1" dirty="0"/>
              <a:t>シリカパウダーについて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31D0A51-C3C5-47C3-93D1-FB28AD425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82" y="1956108"/>
            <a:ext cx="7886700" cy="1810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3γ</a:t>
            </a:r>
            <a:r>
              <a:rPr lang="ja-JP" altLang="en-US" dirty="0"/>
              <a:t>崩壊する</a:t>
            </a:r>
            <a:r>
              <a:rPr lang="en-US" altLang="ja-JP" dirty="0"/>
              <a:t>o-Ps</a:t>
            </a:r>
            <a:r>
              <a:rPr lang="ja-JP" altLang="en-US" dirty="0"/>
              <a:t>の割合を上げるには、シリカ以外の物質（プラシン</a:t>
            </a:r>
            <a:r>
              <a:rPr lang="en-US" altLang="ja-JP" dirty="0"/>
              <a:t>, </a:t>
            </a:r>
            <a:r>
              <a:rPr lang="ja-JP" altLang="en-US" dirty="0"/>
              <a:t>シリカを入れる容器など）はできるだけ減らしたい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D53D571-6BDF-4883-8A2D-1E356566CED5}"/>
              </a:ext>
            </a:extLst>
          </p:cNvPr>
          <p:cNvGrpSpPr/>
          <p:nvPr/>
        </p:nvGrpSpPr>
        <p:grpSpPr>
          <a:xfrm>
            <a:off x="403933" y="4076268"/>
            <a:ext cx="8549197" cy="1569660"/>
            <a:chOff x="628650" y="4085145"/>
            <a:chExt cx="8549197" cy="1569660"/>
          </a:xfrm>
        </p:grpSpPr>
        <p:sp>
          <p:nvSpPr>
            <p:cNvPr id="7" name="矢印: 右 6">
              <a:extLst>
                <a:ext uri="{FF2B5EF4-FFF2-40B4-BE49-F238E27FC236}">
                  <a16:creationId xmlns:a16="http://schemas.microsoft.com/office/drawing/2014/main" id="{A18BA00D-719D-4284-B17A-B257D95BBFBF}"/>
                </a:ext>
              </a:extLst>
            </p:cNvPr>
            <p:cNvSpPr/>
            <p:nvPr/>
          </p:nvSpPr>
          <p:spPr>
            <a:xfrm>
              <a:off x="628650" y="4403898"/>
              <a:ext cx="1100831" cy="9321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9BC3F67-BA95-41D4-8CCB-DA8F489900BF}"/>
                </a:ext>
              </a:extLst>
            </p:cNvPr>
            <p:cNvSpPr txBox="1"/>
            <p:nvPr/>
          </p:nvSpPr>
          <p:spPr>
            <a:xfrm>
              <a:off x="1871524" y="4085145"/>
              <a:ext cx="73063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kumimoji="1" lang="ja-JP" altLang="en-US" sz="3200" dirty="0"/>
                <a:t>シリカを入れる容器をなるべく薄く</a:t>
              </a:r>
              <a:r>
                <a:rPr kumimoji="1" lang="en-US" altLang="ja-JP" sz="3200" dirty="0"/>
                <a:t>, </a:t>
              </a:r>
              <a:r>
                <a:rPr kumimoji="1" lang="ja-JP" altLang="en-US" sz="3200" dirty="0"/>
                <a:t>大きくする</a:t>
              </a:r>
              <a:endParaRPr kumimoji="1" lang="en-US" altLang="ja-JP" sz="32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kumimoji="1" lang="ja-JP" altLang="en-US" sz="3200" dirty="0"/>
                <a:t>真空引きする</a:t>
              </a:r>
              <a:endParaRPr kumimoji="1" lang="en-US" altLang="ja-JP" sz="3200" dirty="0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1674B0-396E-42C4-9AFC-FFCDF3DB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理論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55DD2BF-FE1B-4825-BB62-5ECAE4F0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4867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ADA1FE-9D60-46A8-B93B-80EF3F8A2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/>
              <a:t>シリカケース</a:t>
            </a:r>
          </a:p>
        </p:txBody>
      </p:sp>
      <p:pic>
        <p:nvPicPr>
          <p:cNvPr id="8" name="図 7" descr="建物, 地面, 室内, 壁 が含まれている画像&#10;&#10;自動的に生成された説明">
            <a:extLst>
              <a:ext uri="{FF2B5EF4-FFF2-40B4-BE49-F238E27FC236}">
                <a16:creationId xmlns:a16="http://schemas.microsoft.com/office/drawing/2014/main" id="{D7C91664-E2E1-4002-825E-26B063080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9" y="1620699"/>
            <a:ext cx="3461079" cy="361660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2968E85-920A-46BD-8C02-30AD16A7E128}"/>
              </a:ext>
            </a:extLst>
          </p:cNvPr>
          <p:cNvSpPr txBox="1"/>
          <p:nvPr/>
        </p:nvSpPr>
        <p:spPr>
          <a:xfrm>
            <a:off x="914400" y="553896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左：昨年度用いたケース</a:t>
            </a:r>
            <a:endParaRPr kumimoji="1" lang="en-US" altLang="ja-JP" sz="2400" dirty="0"/>
          </a:p>
          <a:p>
            <a:r>
              <a:rPr kumimoji="1" lang="ja-JP" altLang="en-US" sz="2400" dirty="0"/>
              <a:t>右：今回用いたケース（フィルム貼り付け済）</a:t>
            </a:r>
          </a:p>
        </p:txBody>
      </p:sp>
      <p:pic>
        <p:nvPicPr>
          <p:cNvPr id="14" name="図 13" descr="室内, 壁, 浴室, トイレ が含まれている画像&#10;&#10;自動的に生成された説明">
            <a:extLst>
              <a:ext uri="{FF2B5EF4-FFF2-40B4-BE49-F238E27FC236}">
                <a16:creationId xmlns:a16="http://schemas.microsoft.com/office/drawing/2014/main" id="{B6846C10-419D-4E29-B026-C38FC76DB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3271" y="1857773"/>
            <a:ext cx="4012913" cy="299124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0A007B2-0F78-4500-BF22-4E32F9A6A59D}"/>
              </a:ext>
            </a:extLst>
          </p:cNvPr>
          <p:cNvSpPr txBox="1"/>
          <p:nvPr/>
        </p:nvSpPr>
        <p:spPr>
          <a:xfrm>
            <a:off x="5822523" y="5677459"/>
            <a:ext cx="239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フィルタ装着後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409574-1B62-4D9C-864D-18F8CF88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823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5376FF-E9F3-4799-8344-AFDCD1783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9992"/>
          </a:xfrm>
        </p:spPr>
        <p:txBody>
          <a:bodyPr/>
          <a:lstStyle/>
          <a:p>
            <a:pPr algn="ctr"/>
            <a:r>
              <a:rPr kumimoji="1" lang="ja-JP" altLang="en-US" b="1" dirty="0"/>
              <a:t>振動数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8241EC-1367-4DFE-9D7F-164AD570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001" y="1308949"/>
            <a:ext cx="1546379" cy="351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理論から</a:t>
            </a:r>
            <a:endParaRPr kumimoji="1" lang="ja-JP" altLang="en-US" sz="2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231AB1-04AA-40C8-98D6-7B5CC2A6D9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24" y="1915097"/>
            <a:ext cx="2740152" cy="52578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068554-0504-46EC-BF64-71B033CC31CC}"/>
              </a:ext>
            </a:extLst>
          </p:cNvPr>
          <p:cNvSpPr txBox="1"/>
          <p:nvPr/>
        </p:nvSpPr>
        <p:spPr>
          <a:xfrm>
            <a:off x="975711" y="2764912"/>
            <a:ext cx="719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今回のセットアップでは</a:t>
            </a:r>
            <a:r>
              <a:rPr kumimoji="1" lang="en-US" altLang="ja-JP" sz="2400" dirty="0"/>
              <a:t>, </a:t>
            </a:r>
            <a:r>
              <a:rPr kumimoji="1" lang="ja-JP" altLang="en-US" sz="2400" dirty="0"/>
              <a:t>鉛ブロックの中心付近で</a:t>
            </a:r>
            <a:r>
              <a:rPr kumimoji="1" lang="en-US" altLang="ja-JP" sz="2400" dirty="0"/>
              <a:t>B = 37.5mT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F6ADC2-E7BA-413E-A8ED-4FD28EF5F8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30" y="3967687"/>
            <a:ext cx="6094536" cy="53286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7AB7BC9-29F4-4024-A7DF-60C4F9637E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30" y="4810468"/>
            <a:ext cx="1937264" cy="25633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E90B438-0610-464B-A903-8AF3F9C62855}"/>
              </a:ext>
            </a:extLst>
          </p:cNvPr>
          <p:cNvSpPr txBox="1"/>
          <p:nvPr/>
        </p:nvSpPr>
        <p:spPr>
          <a:xfrm>
            <a:off x="1544230" y="5655583"/>
            <a:ext cx="636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ギリギリ見えるかな・・・？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8A9778E3-8B6E-4593-9A47-A793B915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580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解析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8C4C83D-82DB-48FA-B0A5-8353497F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936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4000" dirty="0"/>
              <a:t>誤差の評価</a:t>
            </a:r>
            <a:endParaRPr lang="en-US" altLang="ja-JP" sz="4000" dirty="0"/>
          </a:p>
          <a:p>
            <a:pPr marL="514350" indent="-514350">
              <a:buFont typeface="+mj-lt"/>
              <a:buAutoNum type="arabicPeriod"/>
            </a:pPr>
            <a:endParaRPr lang="en-US" altLang="ja-JP" sz="40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4000" dirty="0"/>
              <a:t>Pick-off</a:t>
            </a:r>
            <a:r>
              <a:rPr lang="ja-JP" altLang="en-US" sz="4000" dirty="0"/>
              <a:t>補正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E047530-00E4-4FCF-B8BD-399C2991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641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4000" dirty="0">
                <a:solidFill>
                  <a:srgbClr val="FF0000"/>
                </a:solidFill>
              </a:rPr>
              <a:t>誤差の評価</a:t>
            </a:r>
            <a:endParaRPr lang="en-US" altLang="ja-JP" sz="40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altLang="ja-JP" sz="40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4000" dirty="0"/>
              <a:t>Pick-off</a:t>
            </a:r>
            <a:r>
              <a:rPr lang="ja-JP" altLang="en-US" sz="4000" dirty="0"/>
              <a:t>補正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F8F33E-5B35-4F8E-B8CF-6BD5129D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341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誤差</a:t>
            </a:r>
            <a:r>
              <a:rPr lang="ja-JP" altLang="en-US" dirty="0"/>
              <a:t>の評価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kumimoji="1" lang="en-US" altLang="ja-JP" sz="3600" dirty="0"/>
              <a:t>Fitting</a:t>
            </a:r>
            <a:r>
              <a:rPr kumimoji="1" lang="ja-JP" altLang="en-US" sz="3600" dirty="0"/>
              <a:t>の統計誤差</a:t>
            </a:r>
            <a:endParaRPr kumimoji="1" lang="en-US" altLang="ja-JP" sz="3600" dirty="0"/>
          </a:p>
          <a:p>
            <a:pPr lvl="1">
              <a:buFont typeface="Wingdings" charset="2"/>
              <a:buChar char="ü"/>
            </a:pPr>
            <a:r>
              <a:rPr lang="en-US" altLang="ja-JP" sz="3200" dirty="0"/>
              <a:t>r</a:t>
            </a:r>
            <a:r>
              <a:rPr kumimoji="1" lang="en-US" altLang="ja-JP" sz="3200" dirty="0"/>
              <a:t>oot</a:t>
            </a:r>
            <a:r>
              <a:rPr kumimoji="1" lang="ja-JP" altLang="en-US" sz="3200" dirty="0"/>
              <a:t>による</a:t>
            </a:r>
            <a:r>
              <a:rPr kumimoji="1" lang="en-US" altLang="ja-JP" sz="3200" dirty="0"/>
              <a:t>fitting</a:t>
            </a:r>
            <a:r>
              <a:rPr kumimoji="1" lang="ja-JP" altLang="en-US" sz="3200" dirty="0"/>
              <a:t>の</a:t>
            </a:r>
            <a:r>
              <a:rPr kumimoji="1" lang="en-US" altLang="ja-JP" sz="3200" dirty="0"/>
              <a:t>Error</a:t>
            </a:r>
            <a:r>
              <a:rPr kumimoji="1" lang="ja-JP" altLang="en-US" sz="3200" dirty="0"/>
              <a:t>を採用</a:t>
            </a:r>
            <a:endParaRPr kumimoji="1" lang="en-US" altLang="ja-JP" sz="3200" dirty="0"/>
          </a:p>
          <a:p>
            <a:pPr>
              <a:buFont typeface="Wingdings" charset="2"/>
              <a:buChar char="ü"/>
            </a:pPr>
            <a:r>
              <a:rPr lang="ja-JP" altLang="en-US" sz="3600" dirty="0"/>
              <a:t>磁場の非一様性に由来する系統誤差</a:t>
            </a:r>
            <a:endParaRPr lang="en-US" altLang="ja-JP" sz="3600" dirty="0"/>
          </a:p>
          <a:p>
            <a:pPr lvl="1">
              <a:buFont typeface="Wingdings" charset="2"/>
              <a:buChar char="ü"/>
            </a:pPr>
            <a:r>
              <a:rPr lang="ja-JP" altLang="en-US" sz="3200" dirty="0"/>
              <a:t>磁場を考慮して寿命を求めるにあたり、誤差伝播則を用いて計算</a:t>
            </a:r>
            <a:endParaRPr lang="en-US" altLang="ja-JP" sz="3200" dirty="0"/>
          </a:p>
          <a:p>
            <a:pPr lvl="1">
              <a:buFont typeface="Wingdings" charset="2"/>
              <a:buChar char="ü"/>
            </a:pPr>
            <a:endParaRPr lang="en-US" altLang="ja-JP" sz="3200" dirty="0"/>
          </a:p>
          <a:p>
            <a:pPr lvl="1">
              <a:buFont typeface="Wingdings" charset="2"/>
              <a:buChar char="ü"/>
            </a:pPr>
            <a:endParaRPr kumimoji="1" lang="ja-JP" altLang="en-US" sz="3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666817"/>
            <a:ext cx="7862604" cy="1889463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C7FA68-F8FB-4F5D-B957-B6158218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122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4000" dirty="0"/>
              <a:t>誤差の評価</a:t>
            </a:r>
            <a:endParaRPr lang="en-US" altLang="ja-JP" sz="4000" dirty="0"/>
          </a:p>
          <a:p>
            <a:pPr marL="514350" indent="-514350">
              <a:buFont typeface="+mj-lt"/>
              <a:buAutoNum type="arabicPeriod"/>
            </a:pPr>
            <a:endParaRPr lang="en-US" altLang="ja-JP" sz="40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4000" dirty="0">
                <a:solidFill>
                  <a:srgbClr val="FF0000"/>
                </a:solidFill>
              </a:rPr>
              <a:t>Pick-off</a:t>
            </a:r>
            <a:r>
              <a:rPr lang="ja-JP" altLang="en-US" sz="4000" dirty="0">
                <a:solidFill>
                  <a:srgbClr val="FF0000"/>
                </a:solidFill>
              </a:rPr>
              <a:t>補正</a:t>
            </a:r>
            <a:endParaRPr lang="ja-JP" altLang="en-US" sz="4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9535AE8-B595-4D72-887F-6FB4FDDB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7400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/>
              <a:t>もしも</a:t>
            </a:r>
            <a:r>
              <a:rPr kumimoji="1" lang="en-US" altLang="ja-JP" sz="4000" dirty="0"/>
              <a:t>Pick-off</a:t>
            </a:r>
            <a:r>
              <a:rPr kumimoji="1" lang="ja-JP" altLang="en-US" sz="4000" dirty="0"/>
              <a:t>補正をしないと</a:t>
            </a:r>
            <a:r>
              <a:rPr kumimoji="1" lang="en-US" altLang="ja-JP" sz="4000" dirty="0"/>
              <a:t>…</a:t>
            </a:r>
            <a:endParaRPr kumimoji="1" lang="ja-JP" altLang="en-US" sz="40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13883" y="1911927"/>
            <a:ext cx="5164847" cy="3978234"/>
          </a:xfrm>
        </p:spPr>
      </p:pic>
      <p:sp>
        <p:nvSpPr>
          <p:cNvPr id="8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178730" y="1825625"/>
            <a:ext cx="4039837" cy="4351338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75ns</a:t>
            </a:r>
            <a:r>
              <a:rPr lang="ja-JP" altLang="en-US" sz="3200" dirty="0"/>
              <a:t>～</a:t>
            </a:r>
            <a:r>
              <a:rPr lang="en-US" altLang="ja-JP" sz="3200" dirty="0"/>
              <a:t>800ns</a:t>
            </a:r>
            <a:r>
              <a:rPr lang="ja-JP" altLang="en-US" sz="3200" dirty="0"/>
              <a:t>の範囲で</a:t>
            </a:r>
            <a:r>
              <a:rPr lang="en-US" altLang="ja-JP" sz="3200" dirty="0" err="1">
                <a:latin typeface="Cambria Math" charset="0"/>
                <a:ea typeface="Cambria Math" charset="0"/>
                <a:cs typeface="Cambria Math" charset="0"/>
              </a:rPr>
              <a:t>exp</a:t>
            </a:r>
            <a:r>
              <a:rPr lang="en-US" altLang="ja-JP" sz="3200" dirty="0">
                <a:latin typeface="Cambria Math" charset="0"/>
                <a:ea typeface="Cambria Math" charset="0"/>
                <a:cs typeface="Cambria Math" charset="0"/>
              </a:rPr>
              <a:t>(-</a:t>
            </a:r>
            <a:r>
              <a:rPr lang="en-US" altLang="ja-JP" sz="3200" i="1" dirty="0">
                <a:latin typeface="Cambria Math" charset="0"/>
                <a:ea typeface="Cambria Math" charset="0"/>
                <a:cs typeface="Cambria Math" charset="0"/>
              </a:rPr>
              <a:t>t</a:t>
            </a:r>
            <a:r>
              <a:rPr lang="en-US" altLang="ja-JP" sz="3200" dirty="0">
                <a:latin typeface="Cambria Math" charset="0"/>
                <a:ea typeface="Cambria Math" charset="0"/>
                <a:cs typeface="Cambria Math" charset="0"/>
              </a:rPr>
              <a:t>/</a:t>
            </a:r>
            <a:r>
              <a:rPr lang="en-US" altLang="ja-JP" sz="3200" i="1" dirty="0" err="1">
                <a:latin typeface="Cambria Math" charset="0"/>
                <a:ea typeface="Cambria Math" charset="0"/>
                <a:cs typeface="Cambria Math" charset="0"/>
              </a:rPr>
              <a:t>τ</a:t>
            </a:r>
            <a:r>
              <a:rPr lang="en-US" altLang="ja-JP" sz="3200" dirty="0">
                <a:latin typeface="Cambria Math" charset="0"/>
                <a:ea typeface="Cambria Math" charset="0"/>
                <a:cs typeface="Cambria Math" charset="0"/>
              </a:rPr>
              <a:t>)</a:t>
            </a:r>
            <a:r>
              <a:rPr lang="ja-JP" altLang="en-US" sz="3200" dirty="0"/>
              <a:t>で</a:t>
            </a:r>
            <a:r>
              <a:rPr lang="en-US" altLang="ja-JP" sz="3200" dirty="0"/>
              <a:t>fit</a:t>
            </a:r>
          </a:p>
          <a:p>
            <a:endParaRPr lang="en-US" altLang="ja-JP" sz="3200" dirty="0"/>
          </a:p>
          <a:p>
            <a:r>
              <a:rPr lang="ja-JP" altLang="en-US" sz="3200" dirty="0"/>
              <a:t>寿命の値は</a:t>
            </a:r>
            <a:r>
              <a:rPr lang="en-US" altLang="ja-JP" sz="3200" dirty="0"/>
              <a:t>62.5±3.6ns</a:t>
            </a:r>
          </a:p>
          <a:p>
            <a:endParaRPr lang="en-US" altLang="ja-JP" sz="3200" dirty="0"/>
          </a:p>
          <a:p>
            <a:endParaRPr lang="ja-JP" altLang="en-US" sz="32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77397D-EFBC-4215-9CF7-7C102C59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686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382" y="157736"/>
            <a:ext cx="7886700" cy="1325563"/>
          </a:xfrm>
        </p:spPr>
        <p:txBody>
          <a:bodyPr/>
          <a:lstStyle/>
          <a:p>
            <a:r>
              <a:rPr lang="en-US" altLang="ja-JP" dirty="0"/>
              <a:t>P</a:t>
            </a:r>
            <a:r>
              <a:rPr kumimoji="1" lang="en-US" altLang="ja-JP" dirty="0">
                <a:uFillTx/>
              </a:rPr>
              <a:t>ick-off</a:t>
            </a:r>
            <a:r>
              <a:rPr lang="ja-JP" altLang="en-US" dirty="0"/>
              <a:t>反応</a:t>
            </a:r>
            <a:r>
              <a:rPr kumimoji="1" lang="ja-JP" altLang="en-US" dirty="0">
                <a:uFillTx/>
              </a:rPr>
              <a:t>とは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483299"/>
            <a:ext cx="7886700" cy="5143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出来た</a:t>
            </a:r>
            <a:r>
              <a:rPr lang="en-US" altLang="ja-JP" dirty="0"/>
              <a:t>o-Ps</a:t>
            </a:r>
            <a:r>
              <a:rPr lang="ja-JP" altLang="en-US" dirty="0"/>
              <a:t>が物質との相互作用によって</a:t>
            </a:r>
            <a:r>
              <a:rPr lang="en-US" altLang="ja-JP" dirty="0"/>
              <a:t>2γ-decay</a:t>
            </a:r>
            <a:r>
              <a:rPr lang="ja-JP" altLang="en-US" dirty="0"/>
              <a:t>してしまうこと。</a:t>
            </a:r>
            <a:endParaRPr lang="en-US" altLang="ja-JP" dirty="0"/>
          </a:p>
          <a:p>
            <a:pPr marL="0" indent="0">
              <a:buNone/>
            </a:pPr>
            <a:endParaRPr lang="en-US" altLang="ja-JP" sz="800" dirty="0"/>
          </a:p>
          <a:p>
            <a:pPr marL="0" indent="0">
              <a:buNone/>
            </a:pPr>
            <a:r>
              <a:rPr lang="ja-JP" altLang="en-US" dirty="0"/>
              <a:t>具体的には、</a:t>
            </a:r>
            <a:endParaRPr lang="en-US" altLang="ja-JP" dirty="0"/>
          </a:p>
          <a:p>
            <a:r>
              <a:rPr lang="ja-JP" altLang="en-US" dirty="0"/>
              <a:t>周囲の電子との</a:t>
            </a:r>
            <a:r>
              <a:rPr kumimoji="1" lang="ja-JP" altLang="en-US" dirty="0">
                <a:uFillTx/>
              </a:rPr>
              <a:t>対消滅</a:t>
            </a:r>
            <a:r>
              <a:rPr kumimoji="1" lang="en-US" altLang="ja-JP" dirty="0">
                <a:uFillTx/>
              </a:rPr>
              <a:t>(</a:t>
            </a:r>
            <a:r>
              <a:rPr kumimoji="1" lang="ja-JP" altLang="en-US" dirty="0">
                <a:uFillTx/>
              </a:rPr>
              <a:t>狭義の</a:t>
            </a:r>
            <a:r>
              <a:rPr kumimoji="1" lang="en-US" altLang="ja-JP" dirty="0">
                <a:uFillTx/>
              </a:rPr>
              <a:t>Pick-off</a:t>
            </a:r>
            <a:r>
              <a:rPr kumimoji="1" lang="ja-JP" altLang="en-US" dirty="0">
                <a:uFillTx/>
              </a:rPr>
              <a:t>反応</a:t>
            </a:r>
            <a:r>
              <a:rPr kumimoji="1" lang="en-US" altLang="ja-JP" dirty="0">
                <a:uFillTx/>
              </a:rPr>
              <a:t>)</a:t>
            </a:r>
          </a:p>
          <a:p>
            <a:r>
              <a:rPr lang="ja-JP" altLang="en-US" dirty="0"/>
              <a:t>スピン交換反応</a:t>
            </a:r>
            <a:endParaRPr lang="en-US" altLang="ja-JP" dirty="0"/>
          </a:p>
          <a:p>
            <a:r>
              <a:rPr lang="ja-JP" altLang="en-US" dirty="0"/>
              <a:t>酸化反応などの化学反応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>
              <a:uFillTx/>
            </a:endParaRPr>
          </a:p>
          <a:p>
            <a:pPr marL="0" indent="0">
              <a:buNone/>
            </a:pPr>
            <a:r>
              <a:rPr kumimoji="1" lang="ja-JP" altLang="en-US" dirty="0">
                <a:uFillTx/>
              </a:rPr>
              <a:t>つまり、</a:t>
            </a:r>
            <a:r>
              <a:rPr kumimoji="1" lang="en-US" altLang="ja-JP" dirty="0">
                <a:uFillTx/>
              </a:rPr>
              <a:t>o-Ps</a:t>
            </a:r>
            <a:r>
              <a:rPr kumimoji="1" lang="ja-JP" altLang="en-US" dirty="0">
                <a:uFillTx/>
              </a:rPr>
              <a:t>が天寿を全うできない</a:t>
            </a:r>
            <a:endParaRPr kumimoji="1" lang="en-US" altLang="ja-JP" dirty="0">
              <a:uFillTx/>
            </a:endParaRPr>
          </a:p>
          <a:p>
            <a:pPr marL="0" indent="0">
              <a:buNone/>
            </a:pPr>
            <a:r>
              <a:rPr lang="ja-JP" altLang="en-US" dirty="0"/>
              <a:t>⇒寿命が短く見える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F2E419A-83AD-4C28-9447-7F222D51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183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26F0D3-5DD1-4A44-8B51-D4B2F1F3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46" y="381053"/>
            <a:ext cx="7886700" cy="994172"/>
          </a:xfrm>
        </p:spPr>
        <p:txBody>
          <a:bodyPr/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ick-off</a:t>
            </a:r>
            <a:r>
              <a:rPr kumimoji="1" lang="ja-JP" altLang="en-US" dirty="0"/>
              <a:t>補正理論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B4F539-B739-4E02-ADF7-CC134D8B0CB9}"/>
              </a:ext>
            </a:extLst>
          </p:cNvPr>
          <p:cNvSpPr txBox="1"/>
          <p:nvPr/>
        </p:nvSpPr>
        <p:spPr>
          <a:xfrm>
            <a:off x="568539" y="1463076"/>
            <a:ext cx="450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まずは次の量を定義する</a:t>
            </a:r>
            <a:r>
              <a:rPr lang="en-US" altLang="ja-JP" sz="2400" dirty="0"/>
              <a:t>:</a:t>
            </a:r>
            <a:endParaRPr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E6DE1B-14E4-462D-B790-8F336AD0A5E3}"/>
              </a:ext>
            </a:extLst>
          </p:cNvPr>
          <p:cNvSpPr txBox="1"/>
          <p:nvPr/>
        </p:nvSpPr>
        <p:spPr>
          <a:xfrm>
            <a:off x="568539" y="3372122"/>
            <a:ext cx="542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これらは次の微分方程式を満たす</a:t>
            </a:r>
            <a:r>
              <a:rPr lang="en-US" altLang="ja-JP" sz="2400" dirty="0"/>
              <a:t>:</a:t>
            </a:r>
            <a:endParaRPr lang="ja-JP" altLang="en-US" sz="24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6531FC2-CB97-4584-9549-DDFF8C1FA966}"/>
              </a:ext>
            </a:extLst>
          </p:cNvPr>
          <p:cNvGrpSpPr/>
          <p:nvPr/>
        </p:nvGrpSpPr>
        <p:grpSpPr>
          <a:xfrm>
            <a:off x="825606" y="1977645"/>
            <a:ext cx="6943766" cy="1200329"/>
            <a:chOff x="1007275" y="2348617"/>
            <a:chExt cx="6943766" cy="1200329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C934AA1-DA91-44BC-ADC5-BB0CCDC95D5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75" y="2454424"/>
              <a:ext cx="1005980" cy="1022442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C8E6DE6-81BD-4023-B40F-F37381DD919C}"/>
                </a:ext>
              </a:extLst>
            </p:cNvPr>
            <p:cNvSpPr txBox="1"/>
            <p:nvPr/>
          </p:nvSpPr>
          <p:spPr>
            <a:xfrm>
              <a:off x="1956609" y="2348617"/>
              <a:ext cx="5994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: </a:t>
              </a:r>
              <a:r>
                <a:rPr lang="ja-JP" altLang="en-US" sz="2400" dirty="0"/>
                <a:t>全粒子数</a:t>
              </a:r>
              <a:endParaRPr lang="en-US" altLang="ja-JP" sz="2400" dirty="0"/>
            </a:p>
            <a:p>
              <a:r>
                <a:rPr lang="en-US" altLang="ja-JP" sz="2400" dirty="0"/>
                <a:t>: 3γ</a:t>
              </a:r>
              <a:r>
                <a:rPr lang="ja-JP" altLang="en-US" sz="2400" dirty="0" err="1"/>
                <a:t>に崩</a:t>
              </a:r>
              <a:r>
                <a:rPr lang="ja-JP" altLang="en-US" sz="2400" dirty="0"/>
                <a:t>壊した</a:t>
              </a:r>
              <a:r>
                <a:rPr lang="en-US" altLang="ja-JP" sz="2400" dirty="0"/>
                <a:t>o-Ps</a:t>
              </a:r>
              <a:r>
                <a:rPr lang="ja-JP" altLang="en-US" sz="2400" dirty="0"/>
                <a:t>の数</a:t>
              </a:r>
              <a:endParaRPr lang="en-US" altLang="ja-JP" sz="2400" dirty="0"/>
            </a:p>
            <a:p>
              <a:r>
                <a:rPr lang="en-US" altLang="ja-JP" sz="2400" dirty="0"/>
                <a:t>: pick-off</a:t>
              </a:r>
              <a:r>
                <a:rPr lang="ja-JP" altLang="en-US" sz="2400" dirty="0"/>
                <a:t>によって</a:t>
              </a:r>
              <a:r>
                <a:rPr lang="en-US" altLang="ja-JP" sz="2400" dirty="0"/>
                <a:t>2γ</a:t>
              </a:r>
              <a:r>
                <a:rPr lang="ja-JP" altLang="en-US" sz="2400" dirty="0" err="1"/>
                <a:t>に崩</a:t>
              </a:r>
              <a:r>
                <a:rPr lang="ja-JP" altLang="en-US" sz="2400" dirty="0"/>
                <a:t>壊した</a:t>
              </a:r>
              <a:r>
                <a:rPr lang="en-US" altLang="ja-JP" sz="2400" dirty="0"/>
                <a:t>o-Ps</a:t>
              </a:r>
              <a:r>
                <a:rPr lang="ja-JP" altLang="en-US" sz="2400" dirty="0"/>
                <a:t>の数</a:t>
              </a:r>
            </a:p>
          </p:txBody>
        </p: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99AF315E-68EB-418D-A070-C6B9429FA0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0" y="4162881"/>
            <a:ext cx="4566045" cy="2036179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77CB7968-30AE-4BB4-A464-2E633D4139B4}"/>
              </a:ext>
            </a:extLst>
          </p:cNvPr>
          <p:cNvGrpSpPr/>
          <p:nvPr/>
        </p:nvGrpSpPr>
        <p:grpSpPr>
          <a:xfrm>
            <a:off x="5643698" y="4342235"/>
            <a:ext cx="3550178" cy="807913"/>
            <a:chOff x="7901775" y="4779658"/>
            <a:chExt cx="4733570" cy="1077217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734AC013-51C7-40D4-B9F1-5A7EFB0A842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775" y="4866497"/>
              <a:ext cx="1128834" cy="872763"/>
            </a:xfrm>
            <a:prstGeom prst="rect">
              <a:avLst/>
            </a:prstGeom>
          </p:spPr>
        </p:pic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66E397CE-82DA-4C40-A416-79E85D21623A}"/>
                </a:ext>
              </a:extLst>
            </p:cNvPr>
            <p:cNvSpPr txBox="1"/>
            <p:nvPr/>
          </p:nvSpPr>
          <p:spPr>
            <a:xfrm>
              <a:off x="9131531" y="4779658"/>
              <a:ext cx="214052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: o-Ps</a:t>
              </a:r>
              <a:r>
                <a:rPr lang="ja-JP" altLang="en-US" sz="2100" dirty="0"/>
                <a:t>の幅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73A6EB7-8C3C-402F-85A3-28DBABE900EC}"/>
                </a:ext>
              </a:extLst>
            </p:cNvPr>
            <p:cNvSpPr txBox="1"/>
            <p:nvPr/>
          </p:nvSpPr>
          <p:spPr>
            <a:xfrm>
              <a:off x="9131529" y="5302878"/>
              <a:ext cx="3503816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dirty="0"/>
                <a:t>: pick-off</a:t>
              </a:r>
              <a:r>
                <a:rPr lang="ja-JP" altLang="en-US" sz="2100" dirty="0"/>
                <a:t>の幅</a:t>
              </a:r>
              <a:r>
                <a:rPr lang="en-US" altLang="ja-JP" sz="2100" dirty="0"/>
                <a:t>(</a:t>
              </a:r>
              <a:r>
                <a:rPr lang="ja-JP" altLang="en-US" sz="2100" dirty="0"/>
                <a:t>後述</a:t>
              </a:r>
              <a:r>
                <a:rPr lang="en-US" altLang="ja-JP" sz="2100" dirty="0"/>
                <a:t>)</a:t>
              </a:r>
              <a:endParaRPr lang="ja-JP" altLang="en-US" sz="2100" dirty="0"/>
            </a:p>
          </p:txBody>
        </p:sp>
      </p:grpSp>
      <p:grpSp>
        <p:nvGrpSpPr>
          <p:cNvPr id="129" name="グループ化 128">
            <a:extLst>
              <a:ext uri="{FF2B5EF4-FFF2-40B4-BE49-F238E27FC236}">
                <a16:creationId xmlns:a16="http://schemas.microsoft.com/office/drawing/2014/main" id="{A48E16B6-F6A9-4F7A-BF2D-855A027E9899}"/>
              </a:ext>
            </a:extLst>
          </p:cNvPr>
          <p:cNvGrpSpPr/>
          <p:nvPr/>
        </p:nvGrpSpPr>
        <p:grpSpPr>
          <a:xfrm>
            <a:off x="5918698" y="5384094"/>
            <a:ext cx="3063749" cy="548945"/>
            <a:chOff x="7891595" y="5866229"/>
            <a:chExt cx="4084998" cy="731926"/>
          </a:xfrm>
        </p:grpSpPr>
        <p:pic>
          <p:nvPicPr>
            <p:cNvPr id="127" name="図 126">
              <a:extLst>
                <a:ext uri="{FF2B5EF4-FFF2-40B4-BE49-F238E27FC236}">
                  <a16:creationId xmlns:a16="http://schemas.microsoft.com/office/drawing/2014/main" id="{6E8BF8E5-7E91-4766-ABD6-B4CFE7938AD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95" y="5866229"/>
              <a:ext cx="463057" cy="731926"/>
            </a:xfrm>
            <a:prstGeom prst="rect">
              <a:avLst/>
            </a:prstGeom>
          </p:spPr>
        </p:pic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CE513409-1196-4E2D-BA76-C6DE7C543481}"/>
                </a:ext>
              </a:extLst>
            </p:cNvPr>
            <p:cNvSpPr txBox="1"/>
            <p:nvPr/>
          </p:nvSpPr>
          <p:spPr>
            <a:xfrm>
              <a:off x="8354652" y="6007194"/>
              <a:ext cx="362194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100" b="1" dirty="0"/>
                <a:t>は直接観測できる量</a:t>
              </a:r>
            </a:p>
          </p:txBody>
        </p:sp>
      </p:grp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4F8C6A4C-AC65-46C5-8F79-5D6B95762452}"/>
              </a:ext>
            </a:extLst>
          </p:cNvPr>
          <p:cNvSpPr/>
          <p:nvPr/>
        </p:nvSpPr>
        <p:spPr>
          <a:xfrm>
            <a:off x="5815448" y="5308141"/>
            <a:ext cx="3016136" cy="7130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F1009E5-8ACE-4C58-9170-CD511E73DD86}"/>
              </a:ext>
            </a:extLst>
          </p:cNvPr>
          <p:cNvGrpSpPr/>
          <p:nvPr/>
        </p:nvGrpSpPr>
        <p:grpSpPr>
          <a:xfrm>
            <a:off x="5473134" y="575828"/>
            <a:ext cx="3165120" cy="1845000"/>
            <a:chOff x="5682767" y="1132871"/>
            <a:chExt cx="3165120" cy="1845000"/>
          </a:xfrm>
        </p:grpSpPr>
        <p:pic>
          <p:nvPicPr>
            <p:cNvPr id="102" name="図 101">
              <a:extLst>
                <a:ext uri="{FF2B5EF4-FFF2-40B4-BE49-F238E27FC236}">
                  <a16:creationId xmlns:a16="http://schemas.microsoft.com/office/drawing/2014/main" id="{17DC3C16-C544-4023-A2F3-0DEFA30C99E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989" y="1860922"/>
              <a:ext cx="678581" cy="222458"/>
            </a:xfrm>
            <a:prstGeom prst="rect">
              <a:avLst/>
            </a:prstGeom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995E7B98-292F-4DFA-A3CC-9C2EAB4C579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570" y="1929268"/>
              <a:ext cx="880234" cy="256067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1" name="インク 120">
                  <a:extLst>
                    <a:ext uri="{FF2B5EF4-FFF2-40B4-BE49-F238E27FC236}">
                      <a16:creationId xmlns:a16="http://schemas.microsoft.com/office/drawing/2014/main" id="{39FCF739-9242-477E-A1BC-F2BB92190FE3}"/>
                    </a:ext>
                  </a:extLst>
                </p14:cNvPr>
                <p14:cNvContentPartPr/>
                <p14:nvPr/>
              </p14:nvContentPartPr>
              <p14:xfrm>
                <a:off x="5682767" y="1132871"/>
                <a:ext cx="3165120" cy="1845000"/>
              </p14:xfrm>
            </p:contentPart>
          </mc:Choice>
          <mc:Fallback xmlns="">
            <p:pic>
              <p:nvPicPr>
                <p:cNvPr id="121" name="インク 120">
                  <a:extLst>
                    <a:ext uri="{FF2B5EF4-FFF2-40B4-BE49-F238E27FC236}">
                      <a16:creationId xmlns:a16="http://schemas.microsoft.com/office/drawing/2014/main" id="{39FCF739-9242-477E-A1BC-F2BB92190FE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19767" y="1069871"/>
                  <a:ext cx="3290760" cy="197064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24" name="図 123">
              <a:extLst>
                <a:ext uri="{FF2B5EF4-FFF2-40B4-BE49-F238E27FC236}">
                  <a16:creationId xmlns:a16="http://schemas.microsoft.com/office/drawing/2014/main" id="{F87589A1-8250-4CAA-A4C5-F5F66230292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877" y="2353402"/>
              <a:ext cx="182449" cy="18084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7A5E28E5-5DF1-4AAC-9298-0CE196122C0C}"/>
                    </a:ext>
                  </a:extLst>
                </p14:cNvPr>
                <p14:cNvContentPartPr/>
                <p14:nvPr/>
              </p14:nvContentPartPr>
              <p14:xfrm>
                <a:off x="6659180" y="2837080"/>
                <a:ext cx="44640" cy="324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7A5E28E5-5DF1-4AAC-9298-0CE196122C0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23180" y="2801080"/>
                  <a:ext cx="116280" cy="7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35AC79E-C629-481C-B767-44961B0A88F3}"/>
              </a:ext>
            </a:extLst>
          </p:cNvPr>
          <p:cNvSpPr txBox="1"/>
          <p:nvPr/>
        </p:nvSpPr>
        <p:spPr>
          <a:xfrm>
            <a:off x="5617526" y="6083576"/>
            <a:ext cx="326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（寿命曲線そのもの）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ED3D27-6356-468A-9D86-8A5E2656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40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C8300D-9930-4587-8641-7434C505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ポジトロニウム</a:t>
            </a:r>
            <a:r>
              <a:rPr lang="en-US" altLang="ja-JP" dirty="0"/>
              <a:t>(Ps)</a:t>
            </a:r>
            <a:r>
              <a:rPr lang="ja-JP" altLang="en-US" dirty="0"/>
              <a:t>の基本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6D3869-AEF8-4F1D-BF23-5CC6C939E673}"/>
              </a:ext>
            </a:extLst>
          </p:cNvPr>
          <p:cNvSpPr txBox="1"/>
          <p:nvPr/>
        </p:nvSpPr>
        <p:spPr>
          <a:xfrm>
            <a:off x="38840" y="1626474"/>
            <a:ext cx="9105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・ポジトロニウム</a:t>
            </a:r>
            <a:r>
              <a:rPr lang="en-US" altLang="ja-JP" sz="2400" dirty="0"/>
              <a:t>(Ps)</a:t>
            </a:r>
            <a:r>
              <a:rPr lang="ja-JP" altLang="en-US" sz="2400" dirty="0"/>
              <a:t>とは電子と陽電子の束縛状態</a:t>
            </a:r>
            <a:r>
              <a:rPr lang="en-US" altLang="ja-JP" sz="2400" dirty="0"/>
              <a:t>.</a:t>
            </a:r>
          </a:p>
          <a:p>
            <a:r>
              <a:rPr lang="ja-JP" altLang="en-US" sz="2400" dirty="0"/>
              <a:t>・電子、陽電子はそれぞれスピン</a:t>
            </a:r>
            <a:r>
              <a:rPr lang="en-US" altLang="ja-JP" sz="2400" dirty="0"/>
              <a:t>1/2</a:t>
            </a:r>
            <a:r>
              <a:rPr lang="ja-JP" altLang="en-US" sz="2400" dirty="0"/>
              <a:t>の粒子なので</a:t>
            </a:r>
            <a:endParaRPr lang="en-US" altLang="ja-JP" sz="2400" dirty="0"/>
          </a:p>
          <a:p>
            <a:r>
              <a:rPr lang="ja-JP" altLang="en-US" sz="2400" dirty="0"/>
              <a:t>　</a:t>
            </a:r>
            <a:r>
              <a:rPr lang="en-US" altLang="ja-JP" sz="2400" dirty="0"/>
              <a:t>Ps</a:t>
            </a:r>
            <a:r>
              <a:rPr lang="ja-JP" altLang="en-US" sz="2400" dirty="0"/>
              <a:t>は三次元の対称部分と一次元の反対称部分に既約分解される</a:t>
            </a:r>
            <a:r>
              <a:rPr lang="en-US" altLang="ja-JP" sz="2400" dirty="0"/>
              <a:t>:</a:t>
            </a:r>
            <a:endParaRPr lang="ja-JP" altLang="en-US" sz="24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76F9ACD-D08B-43D5-9D4B-1E790B514B2D}"/>
              </a:ext>
            </a:extLst>
          </p:cNvPr>
          <p:cNvGrpSpPr/>
          <p:nvPr/>
        </p:nvGrpSpPr>
        <p:grpSpPr>
          <a:xfrm>
            <a:off x="727969" y="3036738"/>
            <a:ext cx="8231616" cy="1988920"/>
            <a:chOff x="198885" y="3266479"/>
            <a:chExt cx="9725464" cy="2117161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BF6B2FAB-9296-4D86-BFE4-0EF95696CC93}"/>
                </a:ext>
              </a:extLst>
            </p:cNvPr>
            <p:cNvSpPr/>
            <p:nvPr/>
          </p:nvSpPr>
          <p:spPr>
            <a:xfrm>
              <a:off x="198885" y="3266479"/>
              <a:ext cx="4841727" cy="49540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5CF8B5F-5D86-4454-AA5D-CAC85605409B}"/>
                </a:ext>
              </a:extLst>
            </p:cNvPr>
            <p:cNvSpPr/>
            <p:nvPr/>
          </p:nvSpPr>
          <p:spPr>
            <a:xfrm>
              <a:off x="198885" y="4028492"/>
              <a:ext cx="4841727" cy="135514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6037B60-D57D-414C-B2A8-11924F67352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95" y="4081413"/>
              <a:ext cx="4719543" cy="1232457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C3FA7E8-3070-426C-A0F6-F840200AF5A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96" y="3370137"/>
              <a:ext cx="4719543" cy="321828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C43D8AC-440C-450F-950D-7328DAE4E2AE}"/>
                </a:ext>
              </a:extLst>
            </p:cNvPr>
            <p:cNvSpPr txBox="1"/>
            <p:nvPr/>
          </p:nvSpPr>
          <p:spPr>
            <a:xfrm>
              <a:off x="5082621" y="4465796"/>
              <a:ext cx="4841728" cy="4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:</a:t>
              </a:r>
              <a:r>
                <a:rPr lang="ja-JP" altLang="en-US" sz="2400" dirty="0"/>
                <a:t>オルソポジトロニウム</a:t>
              </a:r>
              <a:r>
                <a:rPr lang="en-US" altLang="ja-JP" sz="2400" dirty="0"/>
                <a:t>(o-Ps)</a:t>
              </a:r>
              <a:endParaRPr lang="ja-JP" altLang="en-US" sz="24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DD9755B-8EE5-4CCF-B8E9-D65176B36C57}"/>
                </a:ext>
              </a:extLst>
            </p:cNvPr>
            <p:cNvSpPr txBox="1"/>
            <p:nvPr/>
          </p:nvSpPr>
          <p:spPr>
            <a:xfrm>
              <a:off x="5040612" y="3300218"/>
              <a:ext cx="4398871" cy="4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:</a:t>
              </a:r>
              <a:r>
                <a:rPr lang="ja-JP" altLang="en-US" sz="2400" dirty="0"/>
                <a:t>パラポジトロニウム</a:t>
              </a:r>
              <a:r>
                <a:rPr lang="en-US" altLang="ja-JP" sz="2400" dirty="0"/>
                <a:t>(p-Ps)</a:t>
              </a:r>
              <a:endParaRPr lang="ja-JP" altLang="en-US" sz="2400" dirty="0"/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737295F-7B6C-4831-872F-6729C3BDAE83}"/>
              </a:ext>
            </a:extLst>
          </p:cNvPr>
          <p:cNvSpPr txBox="1"/>
          <p:nvPr/>
        </p:nvSpPr>
        <p:spPr>
          <a:xfrm>
            <a:off x="396721" y="5575096"/>
            <a:ext cx="8389398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今回はオルソポジトロニウムの寿命等を観測したい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8334D8-D6AF-49A3-8BB9-4515DC86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915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B23E77-24DA-4E66-9E96-9917BE77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pick-off</a:t>
            </a:r>
            <a:r>
              <a:rPr lang="ja-JP" altLang="en-US" dirty="0"/>
              <a:t>補正理論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8641DF-2FF4-41B1-8312-37B4DB7C4949}"/>
              </a:ext>
            </a:extLst>
          </p:cNvPr>
          <p:cNvSpPr txBox="1"/>
          <p:nvPr/>
        </p:nvSpPr>
        <p:spPr>
          <a:xfrm>
            <a:off x="628650" y="1688015"/>
            <a:ext cx="77048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ここで　　　　  と仮定する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理由</a:t>
            </a:r>
            <a:r>
              <a:rPr lang="en-US" altLang="ja-JP" sz="2800" dirty="0"/>
              <a:t>:</a:t>
            </a:r>
          </a:p>
          <a:p>
            <a:r>
              <a:rPr lang="ja-JP" altLang="en-US" sz="2800" dirty="0"/>
              <a:t>・出来立ての</a:t>
            </a:r>
            <a:r>
              <a:rPr lang="en-US" altLang="ja-JP" sz="2800" dirty="0"/>
              <a:t>Ps</a:t>
            </a:r>
            <a:r>
              <a:rPr lang="ja-JP" altLang="en-US" sz="2800" dirty="0"/>
              <a:t>は約</a:t>
            </a:r>
            <a:r>
              <a:rPr lang="en-US" altLang="ja-JP" sz="2800" dirty="0"/>
              <a:t>1eV</a:t>
            </a:r>
            <a:r>
              <a:rPr lang="ja-JP" altLang="en-US" sz="2800" dirty="0"/>
              <a:t>程度の運動エネルギーを持っており、</a:t>
            </a:r>
            <a:r>
              <a:rPr lang="en-US" altLang="ja-JP" sz="2800" dirty="0"/>
              <a:t>(</a:t>
            </a:r>
            <a:r>
              <a:rPr lang="ja-JP" altLang="en-US" sz="2800" dirty="0"/>
              <a:t>途中で</a:t>
            </a:r>
            <a:r>
              <a:rPr lang="en-US" altLang="ja-JP" sz="2800" dirty="0"/>
              <a:t>pick-off</a:t>
            </a:r>
            <a:r>
              <a:rPr lang="ja-JP" altLang="en-US" sz="2800" dirty="0"/>
              <a:t>されなければ</a:t>
            </a:r>
            <a:r>
              <a:rPr lang="en-US" altLang="ja-JP" sz="2800" dirty="0"/>
              <a:t>)0.3eV</a:t>
            </a:r>
            <a:r>
              <a:rPr lang="ja-JP" altLang="en-US" sz="2800" dirty="0"/>
              <a:t>程度</a:t>
            </a:r>
            <a:r>
              <a:rPr lang="en-US" altLang="ja-JP" sz="2800" dirty="0"/>
              <a:t>(</a:t>
            </a:r>
            <a:r>
              <a:rPr lang="ja-JP" altLang="en-US" sz="2800" dirty="0"/>
              <a:t>室温</a:t>
            </a:r>
            <a:r>
              <a:rPr lang="en-US" altLang="ja-JP" sz="2800" dirty="0"/>
              <a:t>)</a:t>
            </a:r>
            <a:r>
              <a:rPr lang="ja-JP" altLang="en-US" sz="2800" dirty="0" err="1"/>
              <a:t>まで</a:t>
            </a:r>
            <a:r>
              <a:rPr lang="ja-JP" altLang="en-US" sz="2800" dirty="0"/>
              <a:t>冷える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・</a:t>
            </a:r>
            <a:r>
              <a:rPr lang="en-US" altLang="ja-JP" sz="2800" dirty="0"/>
              <a:t>pick-off</a:t>
            </a:r>
            <a:r>
              <a:rPr lang="ja-JP" altLang="en-US" sz="2800" dirty="0"/>
              <a:t>は物質との相互作用によるので、速度が速いほど</a:t>
            </a:r>
            <a:r>
              <a:rPr lang="en-US" altLang="ja-JP" sz="2800" dirty="0"/>
              <a:t>pick-off</a:t>
            </a:r>
            <a:r>
              <a:rPr lang="ja-JP" altLang="en-US" sz="2800" dirty="0"/>
              <a:t>の確率は大きくなると考えられる</a:t>
            </a:r>
            <a:r>
              <a:rPr lang="en-US" altLang="ja-JP" sz="2800" dirty="0"/>
              <a:t>.</a:t>
            </a:r>
          </a:p>
          <a:p>
            <a:r>
              <a:rPr lang="ja-JP" altLang="en-US" sz="2800" dirty="0"/>
              <a:t>・つまり　　　　　　という気持ち</a:t>
            </a:r>
            <a:endParaRPr lang="en-US" altLang="ja-JP" sz="2800" dirty="0"/>
          </a:p>
          <a:p>
            <a:endParaRPr lang="en-US" altLang="ja-JP" sz="2800" dirty="0"/>
          </a:p>
          <a:p>
            <a:endParaRPr lang="ja-JP" altLang="en-US" sz="280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1E29A0C2-5968-4EBD-BD6E-B2ADBA75A5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15" y="1801505"/>
            <a:ext cx="1498624" cy="360508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75586A67-190F-42C9-84A9-58F2DD897E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15" y="5199684"/>
            <a:ext cx="1964447" cy="36292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2DCE60-8E6E-4113-B135-E3A32652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5196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A84C1-F004-466E-BCD2-E3776CD1A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pick-off</a:t>
            </a:r>
            <a:r>
              <a:rPr lang="ja-JP" altLang="en-US" dirty="0"/>
              <a:t>補正理論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D96B8A-5A1C-465F-A69F-3B0B20B275D1}"/>
              </a:ext>
            </a:extLst>
          </p:cNvPr>
          <p:cNvSpPr txBox="1"/>
          <p:nvPr/>
        </p:nvSpPr>
        <p:spPr>
          <a:xfrm>
            <a:off x="628652" y="1645754"/>
            <a:ext cx="711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先ほどの三つ目の式より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4379A07A-02CD-4FB3-82ED-89E7A30240E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56691"/>
            <a:ext cx="7960080" cy="576013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76ED9426-3AEE-4FE1-B882-7B7CC82797A2}"/>
              </a:ext>
            </a:extLst>
          </p:cNvPr>
          <p:cNvGrpSpPr/>
          <p:nvPr/>
        </p:nvGrpSpPr>
        <p:grpSpPr>
          <a:xfrm>
            <a:off x="1255272" y="3015382"/>
            <a:ext cx="4314966" cy="415498"/>
            <a:chOff x="1830808" y="3580524"/>
            <a:chExt cx="5753288" cy="553998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B6162801-5B61-4A5E-B478-607F241DA7C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904" y="3676329"/>
              <a:ext cx="4481192" cy="367030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A53B873A-3C14-41EE-99A1-787D4287B7E0}"/>
                </a:ext>
              </a:extLst>
            </p:cNvPr>
            <p:cNvSpPr txBox="1"/>
            <p:nvPr/>
          </p:nvSpPr>
          <p:spPr>
            <a:xfrm>
              <a:off x="1830808" y="3580524"/>
              <a:ext cx="13605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100" dirty="0"/>
                <a:t>ここで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A6A372F-0649-4732-A2E5-8F2B880AF086}"/>
              </a:ext>
            </a:extLst>
          </p:cNvPr>
          <p:cNvGrpSpPr/>
          <p:nvPr/>
        </p:nvGrpSpPr>
        <p:grpSpPr>
          <a:xfrm>
            <a:off x="564623" y="3556145"/>
            <a:ext cx="7387489" cy="830997"/>
            <a:chOff x="705845" y="3961249"/>
            <a:chExt cx="9849985" cy="1107996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8042500-2597-458A-8610-80A5418F754B}"/>
                </a:ext>
              </a:extLst>
            </p:cNvPr>
            <p:cNvSpPr txBox="1"/>
            <p:nvPr/>
          </p:nvSpPr>
          <p:spPr>
            <a:xfrm>
              <a:off x="705845" y="3961249"/>
              <a:ext cx="984998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実験により見えるのは　　　である</a:t>
              </a:r>
              <a:r>
                <a:rPr lang="en-US" altLang="ja-JP" sz="2400" dirty="0"/>
                <a:t>.</a:t>
              </a:r>
            </a:p>
            <a:p>
              <a:r>
                <a:rPr lang="ja-JP" altLang="en-US" sz="2400" dirty="0"/>
                <a:t>以下では無次元量として次を定める</a:t>
              </a:r>
              <a:r>
                <a:rPr lang="en-US" altLang="ja-JP" sz="2400" dirty="0"/>
                <a:t>.</a:t>
              </a:r>
              <a:endParaRPr lang="ja-JP" altLang="en-US" sz="2400" dirty="0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DD242AB-143D-456B-BB1C-9DC604E4666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362" y="4076520"/>
              <a:ext cx="1007203" cy="354227"/>
            </a:xfrm>
            <a:prstGeom prst="rect">
              <a:avLst/>
            </a:prstGeom>
          </p:spPr>
        </p:pic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D7818F23-7DDA-478A-BF1F-0B3CA0E36C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5" y="4677470"/>
            <a:ext cx="2308760" cy="666225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0183045-AF08-4287-8B4A-B75C5FE36FE1}"/>
              </a:ext>
            </a:extLst>
          </p:cNvPr>
          <p:cNvGrpSpPr/>
          <p:nvPr/>
        </p:nvGrpSpPr>
        <p:grpSpPr>
          <a:xfrm>
            <a:off x="628652" y="5779225"/>
            <a:ext cx="7218811" cy="461665"/>
            <a:chOff x="628650" y="5361385"/>
            <a:chExt cx="7218811" cy="461665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0FE9F70-12E2-480F-BFB4-870A385E00F2}"/>
                </a:ext>
              </a:extLst>
            </p:cNvPr>
            <p:cNvSpPr txBox="1"/>
            <p:nvPr/>
          </p:nvSpPr>
          <p:spPr>
            <a:xfrm>
              <a:off x="628650" y="5361385"/>
              <a:ext cx="7218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この　　を</a:t>
              </a:r>
              <a:r>
                <a:rPr lang="en-US" altLang="ja-JP" sz="2400" dirty="0"/>
                <a:t>(</a:t>
              </a:r>
              <a:r>
                <a:rPr lang="en-US" altLang="ja-JP" sz="2400" b="1" dirty="0"/>
                <a:t>pick-off)</a:t>
              </a:r>
              <a:r>
                <a:rPr lang="ja-JP" altLang="en-US" sz="2400" b="1" dirty="0"/>
                <a:t>補正関数</a:t>
              </a:r>
              <a:r>
                <a:rPr lang="ja-JP" altLang="en-US" sz="2400" dirty="0"/>
                <a:t>と呼ぶことにする</a:t>
              </a: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63DDCDAE-6C04-42D0-B729-EE9D74BAE4C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544" y="5458938"/>
              <a:ext cx="420912" cy="265670"/>
            </a:xfrm>
            <a:prstGeom prst="rect">
              <a:avLst/>
            </a:prstGeom>
          </p:spPr>
        </p:pic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39ADFA9-F160-411D-85D4-0BBB26D3B4C7}"/>
              </a:ext>
            </a:extLst>
          </p:cNvPr>
          <p:cNvSpPr txBox="1"/>
          <p:nvPr/>
        </p:nvSpPr>
        <p:spPr>
          <a:xfrm>
            <a:off x="3702384" y="4822670"/>
            <a:ext cx="5559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i.e.</a:t>
            </a:r>
            <a:endParaRPr lang="ja-JP" altLang="en-US" sz="2100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2871BA90-B09B-443A-B747-9089555DF0C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62" y="4870003"/>
            <a:ext cx="3079173" cy="28115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B0A485-4B7D-4104-A5A2-962A8FE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23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F8D074-490B-440B-AFB4-F4B3562D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pick-off</a:t>
            </a:r>
            <a:r>
              <a:rPr lang="ja-JP" altLang="en-US" dirty="0"/>
              <a:t>補正理論</a:t>
            </a:r>
            <a:endParaRPr kumimoji="1" lang="ja-JP" alt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3BF634E-3A5C-4427-B03C-5302456B712F}"/>
              </a:ext>
            </a:extLst>
          </p:cNvPr>
          <p:cNvGrpSpPr/>
          <p:nvPr/>
        </p:nvGrpSpPr>
        <p:grpSpPr>
          <a:xfrm>
            <a:off x="628650" y="1642146"/>
            <a:ext cx="5929596" cy="461665"/>
            <a:chOff x="838200" y="1781853"/>
            <a:chExt cx="7906128" cy="615554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D61A85F-0A52-4C89-9513-971D5B9122D8}"/>
                </a:ext>
              </a:extLst>
            </p:cNvPr>
            <p:cNvSpPr txBox="1"/>
            <p:nvPr/>
          </p:nvSpPr>
          <p:spPr>
            <a:xfrm>
              <a:off x="838200" y="1781853"/>
              <a:ext cx="7906128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ひとまず　　が求まったとする</a:t>
              </a:r>
              <a:r>
                <a:rPr lang="en-US" altLang="ja-JP" sz="2400" dirty="0"/>
                <a:t>.</a:t>
              </a:r>
              <a:endParaRPr lang="ja-JP" altLang="en-US" sz="2400" dirty="0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EEFA7F1-8A0F-4C06-A1D0-23D1B561EED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468" y="1909282"/>
              <a:ext cx="561216" cy="354226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65C0EA5F-E838-4FBB-BD08-F08B71D118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16" y="2154834"/>
            <a:ext cx="5166201" cy="63709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97DACF-89F8-4BC5-B258-2AEFAA9E832A}"/>
              </a:ext>
            </a:extLst>
          </p:cNvPr>
          <p:cNvSpPr txBox="1"/>
          <p:nvPr/>
        </p:nvSpPr>
        <p:spPr>
          <a:xfrm>
            <a:off x="628650" y="2885193"/>
            <a:ext cx="2792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これを解くと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F5C2C826-3BC6-4336-BCCC-D7AB5802EC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41" y="3335265"/>
            <a:ext cx="4556414" cy="683381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F3E3EE-9000-44EF-9DE3-9D8BD0B005FE}"/>
              </a:ext>
            </a:extLst>
          </p:cNvPr>
          <p:cNvSpPr txBox="1"/>
          <p:nvPr/>
        </p:nvSpPr>
        <p:spPr>
          <a:xfrm>
            <a:off x="628650" y="4028775"/>
            <a:ext cx="191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従って</a:t>
            </a: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A3B7D344-0B45-48D8-A270-244264ABC9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00" y="4562557"/>
            <a:ext cx="6765006" cy="683381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EABA6E4-C2D8-4798-820D-E06BECB178D5}"/>
              </a:ext>
            </a:extLst>
          </p:cNvPr>
          <p:cNvGrpSpPr/>
          <p:nvPr/>
        </p:nvGrpSpPr>
        <p:grpSpPr>
          <a:xfrm>
            <a:off x="694885" y="5578259"/>
            <a:ext cx="8055553" cy="858386"/>
            <a:chOff x="694883" y="5067426"/>
            <a:chExt cx="8055553" cy="858386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BD87E1A6-5E3B-4E0C-8ED4-6826CF5FF294}"/>
                </a:ext>
              </a:extLst>
            </p:cNvPr>
            <p:cNvSpPr/>
            <p:nvPr/>
          </p:nvSpPr>
          <p:spPr>
            <a:xfrm>
              <a:off x="694883" y="5067426"/>
              <a:ext cx="7707303" cy="85838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B6299A15-6A26-4F98-81DE-EEEA3DCC9ADB}"/>
                </a:ext>
              </a:extLst>
            </p:cNvPr>
            <p:cNvGrpSpPr/>
            <p:nvPr/>
          </p:nvGrpSpPr>
          <p:grpSpPr>
            <a:xfrm>
              <a:off x="814433" y="5157048"/>
              <a:ext cx="7936003" cy="683381"/>
              <a:chOff x="1420410" y="5733064"/>
              <a:chExt cx="10581337" cy="911174"/>
            </a:xfrm>
          </p:grpSpPr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1DF45A1F-D697-44EE-8612-2F3EC2653BF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643" y="5733064"/>
                <a:ext cx="7086691" cy="911174"/>
              </a:xfrm>
              <a:prstGeom prst="rect">
                <a:avLst/>
              </a:prstGeom>
            </p:spPr>
          </p:pic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157D56EE-5AE6-4975-B5BC-190D04F7E3C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410" y="5853984"/>
                <a:ext cx="463057" cy="731927"/>
              </a:xfrm>
              <a:prstGeom prst="rect">
                <a:avLst/>
              </a:prstGeom>
            </p:spPr>
          </p:pic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01ECA14-E44B-4353-98EF-5DFD5D19B121}"/>
                  </a:ext>
                </a:extLst>
              </p:cNvPr>
              <p:cNvSpPr txBox="1"/>
              <p:nvPr/>
            </p:nvSpPr>
            <p:spPr>
              <a:xfrm>
                <a:off x="1969185" y="5969654"/>
                <a:ext cx="58879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100" b="1" dirty="0"/>
                  <a:t>を</a:t>
                </a: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CF485687-D9D9-485F-902C-8B41F0830CD1}"/>
                  </a:ext>
                </a:extLst>
              </p:cNvPr>
              <p:cNvSpPr txBox="1"/>
              <p:nvPr/>
            </p:nvSpPr>
            <p:spPr>
              <a:xfrm>
                <a:off x="9660334" y="5958337"/>
                <a:ext cx="234141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100" b="1" dirty="0"/>
                  <a:t>で</a:t>
                </a:r>
                <a:r>
                  <a:rPr lang="en-US" altLang="ja-JP" sz="2100" b="1" dirty="0"/>
                  <a:t>fit</a:t>
                </a:r>
                <a:r>
                  <a:rPr lang="ja-JP" altLang="en-US" sz="2100" b="1" dirty="0"/>
                  <a:t>する</a:t>
                </a:r>
                <a:r>
                  <a:rPr lang="en-US" altLang="ja-JP" sz="2100" b="1" dirty="0"/>
                  <a:t>.</a:t>
                </a:r>
                <a:endParaRPr lang="ja-JP" altLang="en-US" sz="2100" b="1" dirty="0"/>
              </a:p>
            </p:txBody>
          </p:sp>
        </p:grpSp>
      </p:grp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9B5DA0-D525-4C7F-B0AD-A3223FA9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1600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AD240D-DB5E-43CA-89CD-CC4A6630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23" y="364327"/>
            <a:ext cx="9284415" cy="1325563"/>
          </a:xfrm>
        </p:spPr>
        <p:txBody>
          <a:bodyPr/>
          <a:lstStyle/>
          <a:p>
            <a:r>
              <a:rPr kumimoji="1" lang="en-US" altLang="ja-JP" dirty="0" err="1"/>
              <a:t>Q.</a:t>
            </a:r>
            <a:r>
              <a:rPr lang="en-US" altLang="ja-JP" dirty="0" err="1"/>
              <a:t>pick</a:t>
            </a:r>
            <a:r>
              <a:rPr lang="en-US" altLang="ja-JP" dirty="0"/>
              <a:t>-off</a:t>
            </a:r>
            <a:r>
              <a:rPr lang="ja-JP" altLang="en-US" dirty="0"/>
              <a:t>補正関数はどう求めるの？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AF2625-8827-431C-BE04-4EDA7128CFA2}"/>
              </a:ext>
            </a:extLst>
          </p:cNvPr>
          <p:cNvSpPr txBox="1"/>
          <p:nvPr/>
        </p:nvSpPr>
        <p:spPr>
          <a:xfrm>
            <a:off x="482722" y="1566638"/>
            <a:ext cx="7794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pick-off</a:t>
            </a:r>
            <a:r>
              <a:rPr lang="ja-JP" altLang="en-US" sz="2400" dirty="0"/>
              <a:t>補正関数は</a:t>
            </a:r>
            <a:r>
              <a:rPr lang="ja-JP" altLang="en-US" sz="2400" b="1" dirty="0"/>
              <a:t>気圧</a:t>
            </a:r>
            <a:r>
              <a:rPr lang="ja-JP" altLang="en-US" sz="2400" dirty="0"/>
              <a:t>や</a:t>
            </a:r>
            <a:r>
              <a:rPr lang="ja-JP" altLang="en-US" sz="2400" b="1" dirty="0"/>
              <a:t>室温</a:t>
            </a:r>
            <a:r>
              <a:rPr lang="ja-JP" altLang="en-US" sz="2400" dirty="0"/>
              <a:t>などに依存するので、</a:t>
            </a:r>
            <a:endParaRPr lang="en-US" altLang="ja-JP" sz="2400" dirty="0"/>
          </a:p>
          <a:p>
            <a:r>
              <a:rPr lang="ja-JP" altLang="en-US" sz="2400" dirty="0"/>
              <a:t>実験のパラメーターから理論的に求めるのは難しい</a:t>
            </a:r>
            <a:r>
              <a:rPr lang="en-US" altLang="ja-JP" sz="2400" dirty="0"/>
              <a:t>.</a:t>
            </a:r>
          </a:p>
          <a:p>
            <a:r>
              <a:rPr lang="ja-JP" altLang="en-US" sz="2400" dirty="0"/>
              <a:t>⇒</a:t>
            </a:r>
            <a:r>
              <a:rPr lang="en-US" altLang="ja-JP" sz="2400" dirty="0"/>
              <a:t>f(t)</a:t>
            </a:r>
            <a:r>
              <a:rPr lang="ja-JP" altLang="en-US" sz="2400" dirty="0"/>
              <a:t>を観測量で表すことで実験的に求める</a:t>
            </a:r>
            <a:r>
              <a:rPr lang="en-US" altLang="ja-JP" sz="2400" dirty="0"/>
              <a:t>.</a:t>
            </a:r>
            <a:endParaRPr lang="ja-JP" altLang="en-US" sz="24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9FBC7AD-3655-4D7B-8DD7-2FFDF0922C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5" y="3034053"/>
            <a:ext cx="8145970" cy="83418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27A401E-68BE-4177-B5EB-1C8FC688A072}"/>
              </a:ext>
            </a:extLst>
          </p:cNvPr>
          <p:cNvSpPr txBox="1"/>
          <p:nvPr/>
        </p:nvSpPr>
        <p:spPr>
          <a:xfrm>
            <a:off x="674889" y="4059672"/>
            <a:ext cx="779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ここで　は有限時間での変化量を表すとする</a:t>
            </a:r>
            <a:r>
              <a:rPr lang="en-US" altLang="ja-JP" sz="2400" dirty="0"/>
              <a:t>.</a:t>
            </a:r>
            <a:endParaRPr lang="ja-JP" altLang="en-US" sz="2400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75DE45F-1C82-4513-B831-1C015F45148B}"/>
              </a:ext>
            </a:extLst>
          </p:cNvPr>
          <p:cNvGrpSpPr/>
          <p:nvPr/>
        </p:nvGrpSpPr>
        <p:grpSpPr>
          <a:xfrm>
            <a:off x="397619" y="4562770"/>
            <a:ext cx="7564266" cy="461665"/>
            <a:chOff x="481997" y="4819262"/>
            <a:chExt cx="10085688" cy="615552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038D8E3-50BC-4DD8-8CA3-1CBB89B2A5B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39" y="5001138"/>
              <a:ext cx="533475" cy="25179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4902D28-C259-43C2-B128-4E1BA338179B}"/>
                </a:ext>
              </a:extLst>
            </p:cNvPr>
            <p:cNvSpPr txBox="1"/>
            <p:nvPr/>
          </p:nvSpPr>
          <p:spPr>
            <a:xfrm>
              <a:off x="481997" y="4819262"/>
              <a:ext cx="10085688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・　  は各時刻におけるイベント数⇒</a:t>
              </a:r>
              <a:r>
                <a:rPr lang="ja-JP" altLang="en-US" sz="2400" b="1" dirty="0"/>
                <a:t>直接観測できる</a:t>
              </a: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DDFE11DC-5642-440F-8FEA-F55DB27B88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2" y="4203189"/>
            <a:ext cx="196853" cy="188849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7A3D3239-0321-4E76-B9D6-C4972FA0B96C}"/>
              </a:ext>
            </a:extLst>
          </p:cNvPr>
          <p:cNvGrpSpPr/>
          <p:nvPr/>
        </p:nvGrpSpPr>
        <p:grpSpPr>
          <a:xfrm>
            <a:off x="409474" y="5160843"/>
            <a:ext cx="7394824" cy="830997"/>
            <a:chOff x="1193543" y="4629280"/>
            <a:chExt cx="9859766" cy="1107996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FF7E2103-ADB8-4A44-8C7C-EA0D2F3A2BB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595" y="4748443"/>
              <a:ext cx="1463856" cy="354225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25D07AE3-3F19-4FDD-B9AE-1BBB70D859E0}"/>
                </a:ext>
              </a:extLst>
            </p:cNvPr>
            <p:cNvSpPr txBox="1"/>
            <p:nvPr/>
          </p:nvSpPr>
          <p:spPr>
            <a:xfrm>
              <a:off x="1193543" y="4629280"/>
              <a:ext cx="98597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・　　　　 は各時刻における</a:t>
              </a:r>
              <a:r>
                <a:rPr lang="en-US" altLang="ja-JP" sz="2400" dirty="0"/>
                <a:t>pick-off</a:t>
              </a:r>
              <a:r>
                <a:rPr lang="ja-JP" altLang="en-US" sz="2400" dirty="0"/>
                <a:t>イベント数</a:t>
              </a:r>
              <a:endParaRPr lang="en-US" altLang="ja-JP" sz="2400" dirty="0"/>
            </a:p>
            <a:p>
              <a:r>
                <a:rPr lang="ja-JP" altLang="en-US" sz="2400" dirty="0"/>
                <a:t>　</a:t>
              </a:r>
              <a:endParaRPr lang="ja-JP" altLang="en-US" sz="2400" b="1" dirty="0"/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45F4A852-A731-481A-812E-9F2316B4A8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6" y="5683025"/>
            <a:ext cx="5917375" cy="89044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E2F25A-9554-4FB7-ABB2-1FCDA326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853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9EED00-C9D3-4C54-AAAB-EF6EC87B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ja-JP" altLang="en-US" dirty="0"/>
              <a:t>　　　　  の求め方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FBD47B3-A1E2-435B-937E-421F4242FE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73" y="819167"/>
            <a:ext cx="1725257" cy="417482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9D275B3-1066-4B22-88B1-7179FA2D35CA}"/>
              </a:ext>
            </a:extLst>
          </p:cNvPr>
          <p:cNvGrpSpPr/>
          <p:nvPr/>
        </p:nvGrpSpPr>
        <p:grpSpPr>
          <a:xfrm>
            <a:off x="117226" y="1441307"/>
            <a:ext cx="8909548" cy="3785652"/>
            <a:chOff x="117226" y="1307627"/>
            <a:chExt cx="8909548" cy="378565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0969315-EB2D-4BB2-9CB5-56EA1B8DD9CC}"/>
                </a:ext>
              </a:extLst>
            </p:cNvPr>
            <p:cNvSpPr txBox="1"/>
            <p:nvPr/>
          </p:nvSpPr>
          <p:spPr>
            <a:xfrm>
              <a:off x="117226" y="1307627"/>
              <a:ext cx="890954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・</a:t>
              </a:r>
              <a:r>
                <a:rPr lang="en-US" altLang="ja-JP" sz="2400" dirty="0"/>
                <a:t>pick-off</a:t>
              </a:r>
              <a:r>
                <a:rPr lang="ja-JP" altLang="en-US" sz="2400" dirty="0"/>
                <a:t>された</a:t>
              </a:r>
              <a:r>
                <a:rPr lang="en-US" altLang="ja-JP" sz="2400" dirty="0"/>
                <a:t>o-Ps</a:t>
              </a:r>
              <a:r>
                <a:rPr lang="ja-JP" altLang="en-US" sz="2400" dirty="0"/>
                <a:t>は</a:t>
              </a:r>
              <a:r>
                <a:rPr lang="en-US" altLang="ja-JP" sz="2400" dirty="0"/>
                <a:t>511keV</a:t>
              </a:r>
              <a:r>
                <a:rPr lang="ja-JP" altLang="en-US" sz="2400" dirty="0"/>
                <a:t>の</a:t>
              </a:r>
              <a:r>
                <a:rPr lang="en-US" altLang="ja-JP" sz="2400" dirty="0"/>
                <a:t>γ</a:t>
              </a:r>
              <a:r>
                <a:rPr lang="ja-JP" altLang="en-US" sz="2400" dirty="0"/>
                <a:t>線に崩壊する</a:t>
              </a:r>
              <a:r>
                <a:rPr lang="en-US" altLang="ja-JP" sz="2400" dirty="0"/>
                <a:t>.</a:t>
              </a:r>
            </a:p>
            <a:p>
              <a:r>
                <a:rPr lang="ja-JP" altLang="en-US" sz="2400" dirty="0"/>
                <a:t>・この</a:t>
              </a:r>
              <a:r>
                <a:rPr lang="en-US" altLang="ja-JP" sz="2400" dirty="0"/>
                <a:t>γ</a:t>
              </a:r>
              <a:r>
                <a:rPr lang="ja-JP" altLang="en-US" sz="2400" dirty="0"/>
                <a:t>が</a:t>
              </a:r>
              <a:r>
                <a:rPr lang="en-US" altLang="ja-JP" sz="2400" dirty="0" err="1"/>
                <a:t>NaI</a:t>
              </a:r>
              <a:r>
                <a:rPr lang="ja-JP" altLang="en-US" sz="2400" dirty="0"/>
                <a:t>に入り光電吸収及びコンプトン散乱が起こる</a:t>
              </a:r>
              <a:r>
                <a:rPr lang="en-US" altLang="ja-JP" sz="2400" dirty="0"/>
                <a:t>.</a:t>
              </a:r>
            </a:p>
            <a:p>
              <a:r>
                <a:rPr lang="ja-JP" altLang="en-US" sz="2400" dirty="0"/>
                <a:t>　これが今求めたい　　　　  </a:t>
              </a:r>
              <a:r>
                <a:rPr lang="en-US" altLang="ja-JP" sz="2400" dirty="0"/>
                <a:t>.</a:t>
              </a:r>
            </a:p>
            <a:p>
              <a:r>
                <a:rPr lang="ja-JP" altLang="en-US" sz="2400" dirty="0"/>
                <a:t>・</a:t>
              </a:r>
              <a:r>
                <a:rPr lang="en-US" altLang="ja-JP" sz="2400" b="1" dirty="0"/>
                <a:t>point</a:t>
              </a:r>
              <a:r>
                <a:rPr lang="ja-JP" altLang="en-US" sz="2400" b="1" dirty="0"/>
                <a:t>１</a:t>
              </a:r>
              <a:r>
                <a:rPr lang="en-US" altLang="ja-JP" sz="2400" b="1" dirty="0"/>
                <a:t>:</a:t>
              </a:r>
              <a:r>
                <a:rPr lang="ja-JP" altLang="en-US" sz="2400" b="1" dirty="0"/>
                <a:t>エネルギー保存から</a:t>
              </a:r>
              <a:r>
                <a:rPr lang="en-US" altLang="ja-JP" sz="2400" b="1" dirty="0"/>
                <a:t>3γ</a:t>
              </a:r>
              <a:r>
                <a:rPr lang="ja-JP" altLang="en-US" sz="2400" b="1" dirty="0"/>
                <a:t>崩壊では</a:t>
              </a:r>
              <a:r>
                <a:rPr lang="en-US" altLang="ja-JP" sz="2400" b="1" dirty="0"/>
                <a:t>511keV</a:t>
              </a:r>
              <a:r>
                <a:rPr lang="ja-JP" altLang="en-US" sz="2400" b="1" dirty="0"/>
                <a:t>の</a:t>
              </a:r>
              <a:r>
                <a:rPr lang="en-US" altLang="ja-JP" sz="2400" b="1" dirty="0"/>
                <a:t>γ</a:t>
              </a:r>
              <a:r>
                <a:rPr lang="ja-JP" altLang="en-US" sz="2400" b="1" dirty="0"/>
                <a:t>はでない</a:t>
              </a:r>
              <a:r>
                <a:rPr lang="en-US" altLang="ja-JP" sz="2400" b="1" dirty="0"/>
                <a:t>.</a:t>
              </a:r>
            </a:p>
            <a:p>
              <a:r>
                <a:rPr lang="ja-JP" altLang="en-US" sz="2400" b="1" dirty="0"/>
                <a:t>　⇒</a:t>
              </a:r>
              <a:r>
                <a:rPr lang="en-US" altLang="ja-JP" sz="2400" b="1" dirty="0"/>
                <a:t>511keV</a:t>
              </a:r>
              <a:r>
                <a:rPr lang="ja-JP" altLang="en-US" sz="2400" b="1" dirty="0"/>
                <a:t>はすべて</a:t>
              </a:r>
              <a:r>
                <a:rPr lang="en-US" altLang="ja-JP" sz="2400" b="1" dirty="0"/>
                <a:t>2γ</a:t>
              </a:r>
              <a:r>
                <a:rPr lang="ja-JP" altLang="en-US" sz="2400" b="1" dirty="0"/>
                <a:t>由来</a:t>
              </a:r>
              <a:r>
                <a:rPr lang="en-US" altLang="ja-JP" sz="2400" b="1" dirty="0"/>
                <a:t>(=pick-off</a:t>
              </a:r>
              <a:r>
                <a:rPr lang="ja-JP" altLang="en-US" sz="2400" b="1" dirty="0"/>
                <a:t>由来</a:t>
              </a:r>
              <a:r>
                <a:rPr lang="en-US" altLang="ja-JP" sz="2400" b="1" dirty="0"/>
                <a:t>)</a:t>
              </a:r>
            </a:p>
            <a:p>
              <a:endParaRPr lang="en-US" altLang="ja-JP" sz="2400" b="1" dirty="0"/>
            </a:p>
            <a:p>
              <a:endParaRPr lang="en-US" altLang="ja-JP" sz="2400" b="1" dirty="0"/>
            </a:p>
            <a:p>
              <a:endParaRPr lang="en-US" altLang="ja-JP" sz="2400" b="1" dirty="0"/>
            </a:p>
            <a:p>
              <a:r>
                <a:rPr lang="ja-JP" altLang="en-US" sz="2400" dirty="0"/>
                <a:t>　</a:t>
              </a:r>
              <a:endParaRPr lang="en-US" altLang="ja-JP" sz="2400" b="1" dirty="0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B01DC66-D199-46AA-A81F-D53B4E7AA0D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478" y="2159313"/>
              <a:ext cx="1150171" cy="278321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2" name="インク 131">
                <a:extLst>
                  <a:ext uri="{FF2B5EF4-FFF2-40B4-BE49-F238E27FC236}">
                    <a16:creationId xmlns:a16="http://schemas.microsoft.com/office/drawing/2014/main" id="{5F3A1BCB-E965-41EB-AE39-C3F3CF7A80E1}"/>
                  </a:ext>
                </a:extLst>
              </p14:cNvPr>
              <p14:cNvContentPartPr/>
              <p14:nvPr/>
            </p14:nvContentPartPr>
            <p14:xfrm>
              <a:off x="5517716" y="3864600"/>
              <a:ext cx="2656440" cy="2993400"/>
            </p14:xfrm>
          </p:contentPart>
        </mc:Choice>
        <mc:Fallback xmlns="">
          <p:pic>
            <p:nvPicPr>
              <p:cNvPr id="132" name="インク 13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F3A1BCB-E965-41EB-AE39-C3F3CF7A80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54716" y="3801600"/>
                <a:ext cx="2782080" cy="3092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881397-322F-4DE9-AABE-EBA0565B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971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9EED00-C9D3-4C54-AAAB-EF6EC87B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ja-JP" altLang="en-US" dirty="0"/>
              <a:t>　　　　  の求め方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FBD47B3-A1E2-435B-937E-421F4242FE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73" y="819167"/>
            <a:ext cx="1725257" cy="4174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2" name="インク 131">
                <a:extLst>
                  <a:ext uri="{FF2B5EF4-FFF2-40B4-BE49-F238E27FC236}">
                    <a16:creationId xmlns:a16="http://schemas.microsoft.com/office/drawing/2014/main" id="{5F3A1BCB-E965-41EB-AE39-C3F3CF7A80E1}"/>
                  </a:ext>
                </a:extLst>
              </p14:cNvPr>
              <p14:cNvContentPartPr/>
              <p14:nvPr/>
            </p14:nvContentPartPr>
            <p14:xfrm>
              <a:off x="5542241" y="3838985"/>
              <a:ext cx="3484533" cy="2993299"/>
            </p14:xfrm>
          </p:contentPart>
        </mc:Choice>
        <mc:Fallback xmlns="">
          <p:pic>
            <p:nvPicPr>
              <p:cNvPr id="132" name="インク 131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F3A1BCB-E965-41EB-AE39-C3F3CF7A80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79239" y="3775987"/>
                <a:ext cx="3583176" cy="3091936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68CFEE0-7848-49A2-8BE3-5ED8D7BBA1BE}"/>
              </a:ext>
            </a:extLst>
          </p:cNvPr>
          <p:cNvGrpSpPr/>
          <p:nvPr/>
        </p:nvGrpSpPr>
        <p:grpSpPr>
          <a:xfrm>
            <a:off x="117226" y="1392161"/>
            <a:ext cx="8909548" cy="4893647"/>
            <a:chOff x="117226" y="1392161"/>
            <a:chExt cx="8909548" cy="489364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79D275B3-1066-4B22-88B1-7179FA2D35CA}"/>
                </a:ext>
              </a:extLst>
            </p:cNvPr>
            <p:cNvGrpSpPr/>
            <p:nvPr/>
          </p:nvGrpSpPr>
          <p:grpSpPr>
            <a:xfrm>
              <a:off x="117226" y="1392161"/>
              <a:ext cx="8909548" cy="4893647"/>
              <a:chOff x="117226" y="1258479"/>
              <a:chExt cx="8909548" cy="4893647"/>
            </a:xfrm>
          </p:grpSpPr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0969315-EB2D-4BB2-9CB5-56EA1B8DD9CC}"/>
                  </a:ext>
                </a:extLst>
              </p:cNvPr>
              <p:cNvSpPr txBox="1"/>
              <p:nvPr/>
            </p:nvSpPr>
            <p:spPr>
              <a:xfrm>
                <a:off x="117226" y="1258479"/>
                <a:ext cx="8909548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/>
                  <a:t>・</a:t>
                </a:r>
                <a:r>
                  <a:rPr lang="en-US" altLang="ja-JP" sz="2400" dirty="0"/>
                  <a:t>pick-off</a:t>
                </a:r>
                <a:r>
                  <a:rPr lang="ja-JP" altLang="en-US" sz="2400" dirty="0"/>
                  <a:t>された</a:t>
                </a:r>
                <a:r>
                  <a:rPr lang="en-US" altLang="ja-JP" sz="2400" dirty="0"/>
                  <a:t>o-Ps</a:t>
                </a:r>
                <a:r>
                  <a:rPr lang="ja-JP" altLang="en-US" sz="2400" dirty="0"/>
                  <a:t>は</a:t>
                </a:r>
                <a:r>
                  <a:rPr lang="en-US" altLang="ja-JP" sz="2400" dirty="0"/>
                  <a:t>511keV</a:t>
                </a:r>
                <a:r>
                  <a:rPr lang="ja-JP" altLang="en-US" sz="2400" dirty="0"/>
                  <a:t>の</a:t>
                </a:r>
                <a:r>
                  <a:rPr lang="en-US" altLang="ja-JP" sz="2400" dirty="0"/>
                  <a:t>γ</a:t>
                </a:r>
                <a:r>
                  <a:rPr lang="ja-JP" altLang="en-US" sz="2400" dirty="0"/>
                  <a:t>線に崩壊する</a:t>
                </a:r>
                <a:r>
                  <a:rPr lang="en-US" altLang="ja-JP" sz="2400" dirty="0"/>
                  <a:t>.</a:t>
                </a:r>
              </a:p>
              <a:p>
                <a:r>
                  <a:rPr lang="ja-JP" altLang="en-US" sz="2400" dirty="0"/>
                  <a:t>・この</a:t>
                </a:r>
                <a:r>
                  <a:rPr lang="en-US" altLang="ja-JP" sz="2400" dirty="0"/>
                  <a:t>γ</a:t>
                </a:r>
                <a:r>
                  <a:rPr lang="ja-JP" altLang="en-US" sz="2400" dirty="0"/>
                  <a:t>が</a:t>
                </a:r>
                <a:r>
                  <a:rPr lang="en-US" altLang="ja-JP" sz="2400" dirty="0" err="1"/>
                  <a:t>NaI</a:t>
                </a:r>
                <a:r>
                  <a:rPr lang="ja-JP" altLang="en-US" sz="2400" dirty="0"/>
                  <a:t>に入り光電吸収及びコンプトン散乱が起こる</a:t>
                </a:r>
                <a:r>
                  <a:rPr lang="en-US" altLang="ja-JP" sz="2400" dirty="0"/>
                  <a:t>.</a:t>
                </a:r>
              </a:p>
              <a:p>
                <a:r>
                  <a:rPr lang="ja-JP" altLang="en-US" sz="2400" dirty="0"/>
                  <a:t>　これが今求めたい　　　　  </a:t>
                </a:r>
                <a:r>
                  <a:rPr lang="en-US" altLang="ja-JP" sz="2400" dirty="0"/>
                  <a:t>.</a:t>
                </a:r>
              </a:p>
              <a:p>
                <a:r>
                  <a:rPr lang="ja-JP" altLang="en-US" sz="2400" dirty="0"/>
                  <a:t>・</a:t>
                </a:r>
                <a:r>
                  <a:rPr lang="en-US" altLang="ja-JP" sz="2400" b="1" dirty="0"/>
                  <a:t>point</a:t>
                </a:r>
                <a:r>
                  <a:rPr lang="ja-JP" altLang="en-US" sz="2400" b="1" dirty="0"/>
                  <a:t>１</a:t>
                </a:r>
                <a:r>
                  <a:rPr lang="en-US" altLang="ja-JP" sz="2400" b="1" dirty="0"/>
                  <a:t>:</a:t>
                </a:r>
                <a:r>
                  <a:rPr lang="ja-JP" altLang="en-US" sz="2400" b="1" dirty="0"/>
                  <a:t>エネルギー保存から</a:t>
                </a:r>
                <a:r>
                  <a:rPr lang="en-US" altLang="ja-JP" sz="2400" b="1" dirty="0"/>
                  <a:t>3γ</a:t>
                </a:r>
                <a:r>
                  <a:rPr lang="ja-JP" altLang="en-US" sz="2400" b="1" dirty="0"/>
                  <a:t>崩壊では</a:t>
                </a:r>
                <a:r>
                  <a:rPr lang="en-US" altLang="ja-JP" sz="2400" b="1" dirty="0"/>
                  <a:t>511keV</a:t>
                </a:r>
                <a:r>
                  <a:rPr lang="ja-JP" altLang="en-US" sz="2400" b="1" dirty="0"/>
                  <a:t>の</a:t>
                </a:r>
                <a:r>
                  <a:rPr lang="en-US" altLang="ja-JP" sz="2400" b="1" dirty="0"/>
                  <a:t>γ</a:t>
                </a:r>
                <a:r>
                  <a:rPr lang="ja-JP" altLang="en-US" sz="2400" b="1" dirty="0"/>
                  <a:t>はでない</a:t>
                </a:r>
                <a:r>
                  <a:rPr lang="en-US" altLang="ja-JP" sz="2400" b="1" dirty="0"/>
                  <a:t>.</a:t>
                </a:r>
              </a:p>
              <a:p>
                <a:r>
                  <a:rPr lang="ja-JP" altLang="en-US" sz="2400" b="1" dirty="0"/>
                  <a:t>　⇒</a:t>
                </a:r>
                <a:r>
                  <a:rPr lang="en-US" altLang="ja-JP" sz="2400" b="1" dirty="0"/>
                  <a:t>511keV</a:t>
                </a:r>
                <a:r>
                  <a:rPr lang="ja-JP" altLang="en-US" sz="2400" b="1" dirty="0"/>
                  <a:t>はすべて</a:t>
                </a:r>
                <a:r>
                  <a:rPr lang="en-US" altLang="ja-JP" sz="2400" b="1" dirty="0"/>
                  <a:t>2γ</a:t>
                </a:r>
                <a:r>
                  <a:rPr lang="ja-JP" altLang="en-US" sz="2400" b="1" dirty="0"/>
                  <a:t>由来</a:t>
                </a:r>
                <a:r>
                  <a:rPr lang="en-US" altLang="ja-JP" sz="2400" b="1" dirty="0"/>
                  <a:t>(=pick-off</a:t>
                </a:r>
                <a:r>
                  <a:rPr lang="ja-JP" altLang="en-US" sz="2400" b="1" dirty="0"/>
                  <a:t>由来</a:t>
                </a:r>
                <a:r>
                  <a:rPr lang="en-US" altLang="ja-JP" sz="2400" b="1" dirty="0"/>
                  <a:t>)</a:t>
                </a:r>
              </a:p>
              <a:p>
                <a:endParaRPr lang="en-US" altLang="ja-JP" sz="2400" b="1" dirty="0"/>
              </a:p>
              <a:p>
                <a:endParaRPr lang="en-US" altLang="ja-JP" sz="2400" b="1" dirty="0"/>
              </a:p>
              <a:p>
                <a:endParaRPr lang="en-US" altLang="ja-JP" sz="2400" b="1" dirty="0"/>
              </a:p>
              <a:p>
                <a:r>
                  <a:rPr lang="ja-JP" altLang="en-US" sz="2400" dirty="0"/>
                  <a:t>・よって　   に埋もれた左の部分を</a:t>
                </a:r>
                <a:endParaRPr lang="en-US" altLang="ja-JP" sz="2400" dirty="0"/>
              </a:p>
              <a:p>
                <a:r>
                  <a:rPr lang="ja-JP" altLang="en-US" sz="2400" dirty="0"/>
                  <a:t>　どうやって取り出すかが問題</a:t>
                </a:r>
                <a:r>
                  <a:rPr lang="en-US" altLang="ja-JP" sz="2400" dirty="0"/>
                  <a:t>.</a:t>
                </a:r>
              </a:p>
              <a:p>
                <a:r>
                  <a:rPr lang="ja-JP" altLang="en-US" sz="2400" dirty="0"/>
                  <a:t>　</a:t>
                </a:r>
                <a:r>
                  <a:rPr lang="en-US" altLang="ja-JP" sz="2400" dirty="0"/>
                  <a:t>(i.e.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赤</a:t>
                </a:r>
                <a:r>
                  <a:rPr lang="ja-JP" altLang="en-US" sz="2400" dirty="0"/>
                  <a:t>の分布をどうやって得るか</a:t>
                </a:r>
                <a:r>
                  <a:rPr lang="en-US" altLang="ja-JP" sz="2400" dirty="0"/>
                  <a:t>)</a:t>
                </a:r>
              </a:p>
              <a:p>
                <a:r>
                  <a:rPr lang="ja-JP" altLang="en-US" sz="2400" dirty="0"/>
                  <a:t>　</a:t>
                </a:r>
                <a:endParaRPr lang="en-US" altLang="ja-JP" sz="2400" b="1" dirty="0"/>
              </a:p>
            </p:txBody>
          </p:sp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EB01DC66-D199-46AA-A81F-D53B4E7AA0D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1873" y="2130000"/>
                <a:ext cx="1150171" cy="278321"/>
              </a:xfrm>
              <a:prstGeom prst="rect">
                <a:avLst/>
              </a:prstGeom>
            </p:spPr>
          </p:pic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A02DF34-6F7B-4F37-9DF9-DBD17AA9BC5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459" y="4409636"/>
              <a:ext cx="549344" cy="247416"/>
            </a:xfrm>
            <a:prstGeom prst="rect">
              <a:avLst/>
            </a:prstGeom>
          </p:spPr>
        </p:pic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062BEC-B984-4E66-98C2-D5B7EF6F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65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C2C696-2EBC-4426-A463-CD02421A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　　　　  の求め方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3A3EC40-E98C-4893-A023-BA2DF71EB891}"/>
              </a:ext>
            </a:extLst>
          </p:cNvPr>
          <p:cNvGrpSpPr/>
          <p:nvPr/>
        </p:nvGrpSpPr>
        <p:grpSpPr>
          <a:xfrm>
            <a:off x="36175" y="1604376"/>
            <a:ext cx="9071646" cy="1569660"/>
            <a:chOff x="72354" y="2069092"/>
            <a:chExt cx="8605363" cy="133299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B72F353-3A51-4BD3-8B02-BADC55233178}"/>
                </a:ext>
              </a:extLst>
            </p:cNvPr>
            <p:cNvSpPr txBox="1"/>
            <p:nvPr/>
          </p:nvSpPr>
          <p:spPr>
            <a:xfrm>
              <a:off x="72354" y="2069092"/>
              <a:ext cx="8605363" cy="1332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/>
                <a:t>・ポイント２</a:t>
              </a:r>
              <a:r>
                <a:rPr lang="en-US" altLang="ja-JP" sz="2400" b="1" dirty="0"/>
                <a:t>:</a:t>
              </a:r>
              <a:r>
                <a:rPr lang="ja-JP" altLang="en-US" sz="2400" b="1" dirty="0"/>
                <a:t>時刻</a:t>
              </a:r>
              <a:r>
                <a:rPr lang="en-US" altLang="ja-JP" sz="2400" b="1" dirty="0"/>
                <a:t>0</a:t>
              </a:r>
              <a:r>
                <a:rPr lang="ja-JP" altLang="en-US" sz="2400" b="1" dirty="0"/>
                <a:t>では</a:t>
              </a:r>
              <a:r>
                <a:rPr lang="en-US" altLang="ja-JP" sz="2400" b="1" dirty="0"/>
                <a:t>p-Ps</a:t>
              </a:r>
              <a:r>
                <a:rPr lang="ja-JP" altLang="en-US" sz="2400" b="1" dirty="0"/>
                <a:t>由来の</a:t>
              </a:r>
              <a:r>
                <a:rPr lang="en-US" altLang="ja-JP" sz="2400" b="1" dirty="0"/>
                <a:t>2γ</a:t>
              </a:r>
              <a:r>
                <a:rPr lang="ja-JP" altLang="en-US" sz="2400" b="1" dirty="0"/>
                <a:t>しかない</a:t>
              </a:r>
              <a:r>
                <a:rPr lang="en-US" altLang="ja-JP" sz="2400" b="1" dirty="0"/>
                <a:t>.</a:t>
              </a:r>
            </a:p>
            <a:p>
              <a:r>
                <a:rPr lang="ja-JP" altLang="en-US" sz="2400" b="1" dirty="0"/>
                <a:t>　すなわち　　　　　　　　　となる</a:t>
              </a:r>
              <a:r>
                <a:rPr lang="en-US" altLang="ja-JP" sz="2400" b="1" dirty="0"/>
                <a:t>.</a:t>
              </a:r>
            </a:p>
            <a:p>
              <a:r>
                <a:rPr lang="ja-JP" altLang="en-US" sz="2400" b="1" dirty="0"/>
                <a:t>・各時刻の</a:t>
              </a:r>
              <a:r>
                <a:rPr lang="en-US" altLang="ja-JP" sz="2400" b="1" dirty="0"/>
                <a:t>511keV</a:t>
              </a:r>
              <a:r>
                <a:rPr lang="ja-JP" altLang="en-US" sz="2400" b="1" dirty="0"/>
                <a:t>のピーク値</a:t>
              </a:r>
              <a:r>
                <a:rPr lang="en-US" altLang="ja-JP" sz="2400" b="1" dirty="0"/>
                <a:t>peak(t)</a:t>
              </a:r>
              <a:r>
                <a:rPr lang="ja-JP" altLang="en-US" sz="2400" b="1" dirty="0"/>
                <a:t>と</a:t>
              </a:r>
              <a:endParaRPr lang="en-US" altLang="ja-JP" sz="2400" b="1" dirty="0"/>
            </a:p>
            <a:p>
              <a:r>
                <a:rPr lang="ja-JP" altLang="en-US" sz="2400" b="1" dirty="0"/>
                <a:t>　時刻</a:t>
              </a:r>
              <a:r>
                <a:rPr lang="en-US" altLang="ja-JP" sz="2400" b="1" dirty="0"/>
                <a:t>0</a:t>
              </a:r>
              <a:r>
                <a:rPr lang="ja-JP" altLang="en-US" sz="2400" b="1" dirty="0"/>
                <a:t>での分布　　　　　　　　　から　　　　　 が求まる</a:t>
              </a:r>
              <a:r>
                <a:rPr lang="en-US" altLang="ja-JP" sz="2400" b="1" dirty="0"/>
                <a:t>:</a:t>
              </a:r>
              <a:r>
                <a:rPr lang="ja-JP" altLang="en-US" sz="2400" dirty="0"/>
                <a:t>　</a:t>
              </a:r>
              <a:r>
                <a:rPr lang="ja-JP" altLang="en-US" sz="2100" dirty="0"/>
                <a:t>　　　  </a:t>
              </a: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435E966-C957-401A-A209-2754325DF1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464" y="2437763"/>
              <a:ext cx="2546274" cy="275273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6BC9626-3E56-43F6-960A-42B21FC8881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821" y="3068231"/>
              <a:ext cx="2546274" cy="275273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E5A3FD3-2F39-4C58-A79D-8DF015103E69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222" y="3068230"/>
              <a:ext cx="1432379" cy="27527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0" name="インク 59">
                <a:extLst>
                  <a:ext uri="{FF2B5EF4-FFF2-40B4-BE49-F238E27FC236}">
                    <a16:creationId xmlns:a16="http://schemas.microsoft.com/office/drawing/2014/main" id="{6084EEE1-C3DB-4513-95CE-E759D4A7D1E3}"/>
                  </a:ext>
                </a:extLst>
              </p14:cNvPr>
              <p14:cNvContentPartPr/>
              <p14:nvPr/>
            </p14:nvContentPartPr>
            <p14:xfrm>
              <a:off x="221188" y="4468794"/>
              <a:ext cx="8810626" cy="2234788"/>
            </p14:xfrm>
          </p:contentPart>
        </mc:Choice>
        <mc:Fallback xmlns="">
          <p:pic>
            <p:nvPicPr>
              <p:cNvPr id="60" name="インク 59">
                <a:extLst>
                  <a:ext uri="{FF2B5EF4-FFF2-40B4-BE49-F238E27FC236}">
                    <a16:creationId xmlns:a16="http://schemas.microsoft.com/office/drawing/2014/main" id="{6084EEE1-C3DB-4513-95CE-E759D4A7D1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8191" y="4405797"/>
                <a:ext cx="8909262" cy="2360423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図 61">
            <a:extLst>
              <a:ext uri="{FF2B5EF4-FFF2-40B4-BE49-F238E27FC236}">
                <a16:creationId xmlns:a16="http://schemas.microsoft.com/office/drawing/2014/main" id="{505A2B47-196F-4F29-9B70-74A254D0B8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50" y="819166"/>
            <a:ext cx="1725257" cy="4174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C278421-D784-46FD-B5EC-DF9BFC11D2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13" y="3321465"/>
            <a:ext cx="5917375" cy="89044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60E5F1-66E5-4D74-AEB2-B89C3E16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0893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C9A27-7110-44C3-BD76-2024CFC0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23" y="367442"/>
            <a:ext cx="8848410" cy="1325563"/>
          </a:xfrm>
        </p:spPr>
        <p:txBody>
          <a:bodyPr/>
          <a:lstStyle/>
          <a:p>
            <a:r>
              <a:rPr lang="en-US" altLang="ja-JP" dirty="0"/>
              <a:t>pick-off</a:t>
            </a:r>
            <a:r>
              <a:rPr lang="ja-JP" altLang="en-US" dirty="0"/>
              <a:t>補正関数の求め方のまとめ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94484B-B3FA-4A03-A546-B9918ABACB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5" y="1674185"/>
            <a:ext cx="5601211" cy="72638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658DE5F-9377-499A-AF51-80B9B2F278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5" y="3328619"/>
            <a:ext cx="4169103" cy="62736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CA70CAD-B4FE-420A-BD52-8E76AAC0D8C1}"/>
              </a:ext>
            </a:extLst>
          </p:cNvPr>
          <p:cNvSpPr txBox="1"/>
          <p:nvPr/>
        </p:nvSpPr>
        <p:spPr>
          <a:xfrm>
            <a:off x="428813" y="2634494"/>
            <a:ext cx="831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であり、時刻</a:t>
            </a:r>
            <a:r>
              <a:rPr lang="en-US" altLang="ja-JP" sz="2400" dirty="0"/>
              <a:t>0</a:t>
            </a:r>
            <a:r>
              <a:rPr lang="ja-JP" altLang="en-US" sz="2400" dirty="0"/>
              <a:t>及び時刻</a:t>
            </a:r>
            <a:r>
              <a:rPr lang="en-US" altLang="ja-JP" sz="2400" dirty="0"/>
              <a:t>t</a:t>
            </a:r>
            <a:r>
              <a:rPr lang="ja-JP" altLang="en-US" sz="2400" dirty="0"/>
              <a:t>におけるピークを読み取ることで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690C4BB-C428-4966-AB6B-C25F627750EF}"/>
              </a:ext>
            </a:extLst>
          </p:cNvPr>
          <p:cNvSpPr txBox="1"/>
          <p:nvPr/>
        </p:nvSpPr>
        <p:spPr>
          <a:xfrm>
            <a:off x="428815" y="4188449"/>
            <a:ext cx="528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が求まるので、</a:t>
            </a:r>
            <a:endParaRPr lang="en-US" altLang="ja-JP" sz="2400" dirty="0"/>
          </a:p>
          <a:p>
            <a:r>
              <a:rPr lang="ja-JP" altLang="en-US" sz="2400" b="1" dirty="0"/>
              <a:t>実験値から</a:t>
            </a:r>
            <a:r>
              <a:rPr lang="en-US" altLang="ja-JP" sz="2400" b="1" dirty="0"/>
              <a:t>f(t)</a:t>
            </a:r>
            <a:r>
              <a:rPr lang="ja-JP" altLang="en-US" sz="2400" b="1" dirty="0"/>
              <a:t>をプロットできる</a:t>
            </a:r>
            <a:r>
              <a:rPr lang="en-US" altLang="ja-JP" sz="2400" b="1" dirty="0"/>
              <a:t>:</a:t>
            </a:r>
            <a:endParaRPr lang="ja-JP" altLang="en-US" sz="2400" b="1" dirty="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6FAC619E-8D95-4DF8-A6C4-2532DB8A25F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5" y="5251908"/>
            <a:ext cx="4314661" cy="927917"/>
          </a:xfrm>
          <a:prstGeom prst="rect">
            <a:avLst/>
          </a:prstGeom>
          <a:solidFill>
            <a:schemeClr val="bg2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CF49E9DF-6535-4791-8EF4-38F9E4A6B3C4}"/>
                  </a:ext>
                </a:extLst>
              </p14:cNvPr>
              <p14:cNvContentPartPr/>
              <p14:nvPr/>
            </p14:nvContentPartPr>
            <p14:xfrm>
              <a:off x="5196623" y="3554654"/>
              <a:ext cx="3765820" cy="277291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CF49E9DF-6535-4791-8EF4-38F9E4A6B3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33625" y="3491650"/>
                <a:ext cx="3864456" cy="289855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77312D-908F-4B07-8222-03612450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354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/>
              <a:t>Pick-off</a:t>
            </a:r>
            <a:r>
              <a:rPr lang="ja-JP" altLang="en-US" dirty="0"/>
              <a:t>補正のまとめ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dirty="0"/>
              <a:t>をプロットして</a:t>
            </a:r>
            <a:r>
              <a:rPr lang="en-US" altLang="ja-JP" i="1" dirty="0">
                <a:latin typeface="Cambria Math" charset="0"/>
                <a:ea typeface="Cambria Math" charset="0"/>
                <a:cs typeface="Cambria Math" charset="0"/>
              </a:rPr>
              <a:t>f(t)</a:t>
            </a:r>
            <a:r>
              <a:rPr lang="ja-JP" altLang="en-US" dirty="0"/>
              <a:t>を求める。それを用いて</a:t>
            </a: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kumimoji="1"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dirty="0"/>
              <a:t>但し、実際には</a:t>
            </a:r>
            <a:r>
              <a:rPr lang="en-US" altLang="ja-JP" i="1" dirty="0">
                <a:latin typeface="Cambria Math" charset="0"/>
                <a:ea typeface="Cambria Math" charset="0"/>
                <a:cs typeface="Cambria Math" charset="0"/>
              </a:rPr>
              <a:t>f(t)</a:t>
            </a:r>
            <a:r>
              <a:rPr lang="ja-JP" altLang="en-US" dirty="0"/>
              <a:t>は適当な関数によって</a:t>
            </a:r>
            <a:r>
              <a:rPr lang="en-US" altLang="ja-JP" dirty="0"/>
              <a:t>fit</a:t>
            </a:r>
            <a:r>
              <a:rPr lang="ja-JP" altLang="en-US" dirty="0"/>
              <a:t>する。</a:t>
            </a:r>
            <a:endParaRPr kumimoji="1" lang="ja-JP" altLang="en-US" dirty="0"/>
          </a:p>
        </p:txBody>
      </p:sp>
      <p:grpSp>
        <p:nvGrpSpPr>
          <p:cNvPr id="4" name="グループ化 2">
            <a:extLst>
              <a:ext uri="{FF2B5EF4-FFF2-40B4-BE49-F238E27FC236}">
                <a16:creationId xmlns:a16="http://schemas.microsoft.com/office/drawing/2014/main" id="{8EABA6E4-C2D8-4798-820D-E06BECB178D5}"/>
              </a:ext>
            </a:extLst>
          </p:cNvPr>
          <p:cNvGrpSpPr/>
          <p:nvPr/>
        </p:nvGrpSpPr>
        <p:grpSpPr>
          <a:xfrm>
            <a:off x="178131" y="4001296"/>
            <a:ext cx="9215251" cy="1012547"/>
            <a:chOff x="694883" y="5067426"/>
            <a:chExt cx="8055553" cy="858386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D87E1A6-5E3B-4E0C-8ED4-6826CF5FF294}"/>
                </a:ext>
              </a:extLst>
            </p:cNvPr>
            <p:cNvSpPr/>
            <p:nvPr/>
          </p:nvSpPr>
          <p:spPr>
            <a:xfrm>
              <a:off x="694883" y="5067426"/>
              <a:ext cx="7707303" cy="85838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grpSp>
          <p:nvGrpSpPr>
            <p:cNvPr id="6" name="グループ化 49">
              <a:extLst>
                <a:ext uri="{FF2B5EF4-FFF2-40B4-BE49-F238E27FC236}">
                  <a16:creationId xmlns:a16="http://schemas.microsoft.com/office/drawing/2014/main" id="{B6299A15-6A26-4F98-81DE-EEEA3DCC9ADB}"/>
                </a:ext>
              </a:extLst>
            </p:cNvPr>
            <p:cNvGrpSpPr/>
            <p:nvPr/>
          </p:nvGrpSpPr>
          <p:grpSpPr>
            <a:xfrm>
              <a:off x="814433" y="5157048"/>
              <a:ext cx="7936003" cy="683381"/>
              <a:chOff x="1420410" y="5733064"/>
              <a:chExt cx="10581337" cy="911174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1DF45A1F-D697-44EE-8612-2F3EC2653BF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3643" y="5733064"/>
                <a:ext cx="7086691" cy="911174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157D56EE-5AE6-4975-B5BC-190D04F7E3C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410" y="5853984"/>
                <a:ext cx="463057" cy="731927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01ECA14-E44B-4353-98EF-5DFD5D19B121}"/>
                  </a:ext>
                </a:extLst>
              </p:cNvPr>
              <p:cNvSpPr txBox="1"/>
              <p:nvPr/>
            </p:nvSpPr>
            <p:spPr>
              <a:xfrm>
                <a:off x="1969186" y="5969654"/>
                <a:ext cx="588799" cy="46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100" b="1" dirty="0"/>
                  <a:t>を</a:t>
                </a: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F485687-D9D9-485F-902C-8B41F0830CD1}"/>
                  </a:ext>
                </a:extLst>
              </p:cNvPr>
              <p:cNvSpPr txBox="1"/>
              <p:nvPr/>
            </p:nvSpPr>
            <p:spPr>
              <a:xfrm>
                <a:off x="9660334" y="5958337"/>
                <a:ext cx="2341413" cy="46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100" b="1" dirty="0"/>
                  <a:t>で</a:t>
                </a:r>
                <a:r>
                  <a:rPr lang="en-US" altLang="ja-JP" sz="2100" b="1" dirty="0"/>
                  <a:t>fit</a:t>
                </a:r>
                <a:r>
                  <a:rPr lang="ja-JP" altLang="en-US" sz="2100" b="1" dirty="0"/>
                  <a:t>する</a:t>
                </a:r>
                <a:r>
                  <a:rPr lang="en-US" altLang="ja-JP" sz="2100" b="1" dirty="0"/>
                  <a:t>.</a:t>
                </a:r>
                <a:endParaRPr lang="ja-JP" altLang="en-US" sz="2100" b="1" dirty="0"/>
              </a:p>
            </p:txBody>
          </p:sp>
        </p:grp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6FAC619E-8D95-4DF8-A6C4-2532DB8A25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74" y="1690691"/>
            <a:ext cx="6135648" cy="1319541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CDD8787F-FC92-42E8-AE63-D32DABCF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068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883" y="517080"/>
            <a:ext cx="7886700" cy="994172"/>
          </a:xfrm>
        </p:spPr>
        <p:txBody>
          <a:bodyPr/>
          <a:lstStyle/>
          <a:p>
            <a:r>
              <a:rPr kumimoji="1" lang="ja-JP" altLang="en-US" dirty="0"/>
              <a:t>補正関数の</a:t>
            </a:r>
            <a:r>
              <a:rPr kumimoji="1" lang="en-US" altLang="ja-JP" dirty="0"/>
              <a:t>Fitting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07143"/>
            <a:ext cx="9144001" cy="2577729"/>
          </a:xfrm>
        </p:spPr>
      </p:pic>
      <p:sp>
        <p:nvSpPr>
          <p:cNvPr id="6" name="角丸四角形吹き出し 5"/>
          <p:cNvSpPr/>
          <p:nvPr/>
        </p:nvSpPr>
        <p:spPr>
          <a:xfrm>
            <a:off x="311085" y="4691575"/>
            <a:ext cx="8484123" cy="1608083"/>
          </a:xfrm>
          <a:prstGeom prst="wedgeRoundRectCallout">
            <a:avLst>
              <a:gd name="adj1" fmla="val -4149"/>
              <a:gd name="adj2" fmla="val -708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dirty="0"/>
              <a:t>f(t)</a:t>
            </a:r>
            <a:r>
              <a:rPr lang="ja-JP" altLang="en-US" sz="2800" dirty="0"/>
              <a:t>を</a:t>
            </a:r>
            <a:r>
              <a:rPr lang="en-US" altLang="ja-JP" sz="2800" dirty="0"/>
              <a:t>75ns~300ns</a:t>
            </a:r>
            <a:r>
              <a:rPr lang="ja-JP" altLang="en-US" sz="2800" dirty="0"/>
              <a:t>で</a:t>
            </a:r>
            <a:r>
              <a:rPr lang="en-US" altLang="ja-JP" sz="2800" dirty="0"/>
              <a:t>25ns</a:t>
            </a:r>
            <a:r>
              <a:rPr lang="ja-JP" altLang="en-US" sz="2800" dirty="0"/>
              <a:t>ごとにプロット</a:t>
            </a:r>
            <a:r>
              <a:rPr lang="en-US" altLang="ja-JP" sz="2800" dirty="0"/>
              <a:t>(</a:t>
            </a:r>
            <a:r>
              <a:rPr lang="ja-JP" altLang="en-US" sz="2800" dirty="0"/>
              <a:t>黒点</a:t>
            </a:r>
            <a:r>
              <a:rPr lang="en-US" altLang="ja-JP" sz="2800" dirty="0"/>
              <a:t>)</a:t>
            </a:r>
          </a:p>
          <a:p>
            <a:pPr algn="ctr"/>
            <a:r>
              <a:rPr lang="ja-JP" altLang="en-US" sz="2800" dirty="0"/>
              <a:t>グラフの概形から　　　　　　　　でフィット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B909538-5DFD-4694-AEC6-C18DBF91C2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8" y="5420413"/>
            <a:ext cx="2715025" cy="5561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9BB0D2-1A07-4ED3-8700-9E1369166F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77" y="2394409"/>
            <a:ext cx="3805929" cy="77965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3135AB-F477-456E-B261-3880C27D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31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855F6B-B390-400C-9897-7303F3D3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o-Ps</a:t>
            </a:r>
            <a:r>
              <a:rPr lang="ja-JP" altLang="en-US" dirty="0"/>
              <a:t>と</a:t>
            </a:r>
            <a:r>
              <a:rPr lang="en-US" altLang="ja-JP" dirty="0"/>
              <a:t>p-Ps</a:t>
            </a:r>
            <a:r>
              <a:rPr lang="ja-JP" altLang="en-US" dirty="0"/>
              <a:t>の主な性質の違い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A56D9E0-9564-408B-B145-B3AEBC76A2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6838" y="1690689"/>
          <a:ext cx="7969107" cy="33438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6369">
                  <a:extLst>
                    <a:ext uri="{9D8B030D-6E8A-4147-A177-3AD203B41FA5}">
                      <a16:colId xmlns:a16="http://schemas.microsoft.com/office/drawing/2014/main" val="1553342624"/>
                    </a:ext>
                  </a:extLst>
                </a:gridCol>
                <a:gridCol w="2656369">
                  <a:extLst>
                    <a:ext uri="{9D8B030D-6E8A-4147-A177-3AD203B41FA5}">
                      <a16:colId xmlns:a16="http://schemas.microsoft.com/office/drawing/2014/main" val="2512536913"/>
                    </a:ext>
                  </a:extLst>
                </a:gridCol>
                <a:gridCol w="2656369">
                  <a:extLst>
                    <a:ext uri="{9D8B030D-6E8A-4147-A177-3AD203B41FA5}">
                      <a16:colId xmlns:a16="http://schemas.microsoft.com/office/drawing/2014/main" val="1759821363"/>
                    </a:ext>
                  </a:extLst>
                </a:gridCol>
              </a:tblGrid>
              <a:tr h="715248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o-Ps</a:t>
                      </a:r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p-Ps</a:t>
                      </a:r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1271332"/>
                  </a:ext>
                </a:extLst>
              </a:tr>
              <a:tr h="6487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エネルギー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ほぼ同じ</a:t>
                      </a:r>
                      <a:endParaRPr kumimoji="1" lang="en-US" altLang="ja-JP" sz="2800" dirty="0"/>
                    </a:p>
                    <a:p>
                      <a:pPr algn="ctr"/>
                      <a:r>
                        <a:rPr kumimoji="1" lang="en-US" altLang="ja-JP" sz="2800" dirty="0"/>
                        <a:t>(</a:t>
                      </a:r>
                      <a:r>
                        <a:rPr kumimoji="1" lang="ja-JP" altLang="en-US" sz="2800" dirty="0"/>
                        <a:t>やや</a:t>
                      </a:r>
                      <a:r>
                        <a:rPr kumimoji="1" lang="en-US" altLang="ja-JP" sz="2800" dirty="0"/>
                        <a:t>o-Ps</a:t>
                      </a:r>
                      <a:r>
                        <a:rPr kumimoji="1" lang="ja-JP" altLang="en-US" sz="2800" dirty="0"/>
                        <a:t>の方がエネルギー大</a:t>
                      </a:r>
                      <a:r>
                        <a:rPr kumimoji="1" lang="en-US" altLang="ja-JP" sz="2800" dirty="0"/>
                        <a:t>)</a:t>
                      </a:r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737147"/>
                  </a:ext>
                </a:extLst>
              </a:tr>
              <a:tr h="5514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C</a:t>
                      </a:r>
                      <a:r>
                        <a:rPr kumimoji="1" lang="ja-JP" altLang="en-US" sz="2800" dirty="0"/>
                        <a:t>変換の</a:t>
                      </a:r>
                      <a:r>
                        <a:rPr kumimoji="1" lang="en-US" altLang="ja-JP" sz="2800" dirty="0"/>
                        <a:t>parity</a:t>
                      </a:r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-1</a:t>
                      </a:r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+1</a:t>
                      </a:r>
                      <a:endParaRPr kumimoji="1" lang="ja-JP" altLang="en-US" sz="2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8744765"/>
                  </a:ext>
                </a:extLst>
              </a:tr>
              <a:tr h="5895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崩壊チャンネル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3γ,5γ,…</a:t>
                      </a:r>
                      <a:endParaRPr kumimoji="1" lang="ja-JP" altLang="en-US" sz="28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2γ,4γ,…</a:t>
                      </a:r>
                      <a:endParaRPr kumimoji="1" lang="ja-JP" altLang="en-US" sz="28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983935"/>
                  </a:ext>
                </a:extLst>
              </a:tr>
              <a:tr h="56556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寿命</a:t>
                      </a:r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約</a:t>
                      </a:r>
                      <a:r>
                        <a:rPr kumimoji="1" lang="en-US" altLang="ja-JP" sz="2800" dirty="0"/>
                        <a:t>142[</a:t>
                      </a:r>
                      <a:r>
                        <a:rPr kumimoji="1" lang="en-US" altLang="ja-JP" sz="2800" dirty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kumimoji="1" lang="en-US" altLang="ja-JP" sz="2800" dirty="0"/>
                        <a:t>s]</a:t>
                      </a:r>
                      <a:endParaRPr kumimoji="1" lang="ja-JP" altLang="en-US" sz="28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約</a:t>
                      </a:r>
                      <a:r>
                        <a:rPr kumimoji="1" lang="en-US" altLang="ja-JP" sz="2800" dirty="0"/>
                        <a:t>123[</a:t>
                      </a:r>
                      <a:r>
                        <a:rPr kumimoji="1" lang="en-US" altLang="ja-JP" sz="2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kumimoji="1" lang="en-US" altLang="ja-JP" sz="2800" dirty="0" err="1"/>
                        <a:t>s</a:t>
                      </a:r>
                      <a:r>
                        <a:rPr kumimoji="1" lang="en-US" altLang="ja-JP" sz="2800" dirty="0"/>
                        <a:t>]</a:t>
                      </a:r>
                      <a:endParaRPr kumimoji="1" lang="ja-JP" altLang="en-US" sz="2800" dirty="0"/>
                    </a:p>
                  </a:txBody>
                  <a:tcPr marL="68580" marR="68580" marT="34290" marB="3429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981673"/>
                  </a:ext>
                </a:extLst>
              </a:tr>
            </a:tbl>
          </a:graphicData>
        </a:graphic>
      </p:graphicFrame>
      <p:sp>
        <p:nvSpPr>
          <p:cNvPr id="7" name="矢印: 右カーブ 6">
            <a:extLst>
              <a:ext uri="{FF2B5EF4-FFF2-40B4-BE49-F238E27FC236}">
                <a16:creationId xmlns:a16="http://schemas.microsoft.com/office/drawing/2014/main" id="{C7D2FF86-FBF1-4B47-A2D7-8C2CA1FCF9BA}"/>
              </a:ext>
            </a:extLst>
          </p:cNvPr>
          <p:cNvSpPr/>
          <p:nvPr/>
        </p:nvSpPr>
        <p:spPr>
          <a:xfrm rot="16200000">
            <a:off x="5871223" y="4828152"/>
            <a:ext cx="415498" cy="1040108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F8601D-FF91-49D4-842B-1E3FD02E0AD6}"/>
              </a:ext>
            </a:extLst>
          </p:cNvPr>
          <p:cNvSpPr txBox="1"/>
          <p:nvPr/>
        </p:nvSpPr>
        <p:spPr>
          <a:xfrm>
            <a:off x="6262437" y="5338710"/>
            <a:ext cx="211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×1/1000</a:t>
            </a:r>
            <a:endParaRPr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685994-D556-4949-83FB-0A3A2C399D9E}"/>
              </a:ext>
            </a:extLst>
          </p:cNvPr>
          <p:cNvSpPr txBox="1"/>
          <p:nvPr/>
        </p:nvSpPr>
        <p:spPr>
          <a:xfrm>
            <a:off x="2406335" y="6077376"/>
            <a:ext cx="49481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1" dirty="0"/>
              <a:t>このような寿命の違いの原因は</a:t>
            </a:r>
            <a:r>
              <a:rPr lang="ja-JP" altLang="en-US" sz="2100" b="1" dirty="0">
                <a:hlinkClick r:id="rId2" action="ppaction://hlinksldjump"/>
              </a:rPr>
              <a:t>付録</a:t>
            </a:r>
            <a:r>
              <a:rPr lang="ja-JP" altLang="en-US" sz="2100" b="1" dirty="0"/>
              <a:t>へ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4F9E70-F54C-45FB-9A29-6E3DD6ED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293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結果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marL="428625" indent="-428625">
              <a:buAutoNum type="romanUcPeriod"/>
            </a:pPr>
            <a:r>
              <a:rPr lang="ja-JP" altLang="en-US" sz="3000" dirty="0"/>
              <a:t>考察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3E21E1-6930-48DE-A6A9-F3C104A1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54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3600" dirty="0"/>
              <a:t>寿命について</a:t>
            </a:r>
            <a:endParaRPr lang="en-US" altLang="ja-JP" sz="3600" dirty="0"/>
          </a:p>
          <a:p>
            <a:pPr marL="514350" indent="-514350">
              <a:buFont typeface="+mj-lt"/>
              <a:buAutoNum type="arabicPeriod"/>
            </a:pPr>
            <a:endParaRPr lang="en-US" altLang="ja-JP" sz="36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600" dirty="0"/>
              <a:t>量子振動について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0B1EDB-2F1F-4916-BBE9-1EF632A0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7657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3600" dirty="0">
                <a:solidFill>
                  <a:srgbClr val="FF0000"/>
                </a:solidFill>
              </a:rPr>
              <a:t>寿命について</a:t>
            </a:r>
            <a:endParaRPr lang="en-US" altLang="ja-JP" sz="36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altLang="ja-JP" sz="36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ja-JP" altLang="en-US" sz="3600" dirty="0"/>
              <a:t>量子振動について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BD5A512-2EBA-4A02-81CF-16C91BDE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4540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49" y="943448"/>
            <a:ext cx="7886700" cy="994172"/>
          </a:xfrm>
        </p:spPr>
        <p:txBody>
          <a:bodyPr/>
          <a:lstStyle/>
          <a:p>
            <a:r>
              <a:rPr kumimoji="1" lang="ja-JP" altLang="en-US" dirty="0"/>
              <a:t>寿命曲線の</a:t>
            </a:r>
            <a:r>
              <a:rPr kumimoji="1" lang="en-US" altLang="ja-JP" dirty="0"/>
              <a:t>Fitting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8" y="1754373"/>
            <a:ext cx="5378202" cy="4351338"/>
          </a:xfrm>
        </p:spPr>
      </p:pic>
      <p:sp>
        <p:nvSpPr>
          <p:cNvPr id="7" name="角丸四角形吹き出し 6"/>
          <p:cNvSpPr/>
          <p:nvPr/>
        </p:nvSpPr>
        <p:spPr>
          <a:xfrm>
            <a:off x="628649" y="4122641"/>
            <a:ext cx="3034430" cy="1668563"/>
          </a:xfrm>
          <a:prstGeom prst="wedgeRoundRectCallout">
            <a:avLst>
              <a:gd name="adj1" fmla="val 49393"/>
              <a:gd name="adj2" fmla="val -8190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700" dirty="0"/>
              <a:t>寿命は</a:t>
            </a:r>
            <a:endParaRPr lang="en-US" altLang="ja-JP" sz="2700" dirty="0"/>
          </a:p>
          <a:p>
            <a:pPr algn="ctr"/>
            <a:r>
              <a:rPr lang="en-US" altLang="ja-JP" sz="2700" dirty="0"/>
              <a:t>142±4.9ns !!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B31E495-B24B-4DC0-B471-F1F57B75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2244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49" y="943448"/>
            <a:ext cx="7886700" cy="994172"/>
          </a:xfrm>
        </p:spPr>
        <p:txBody>
          <a:bodyPr/>
          <a:lstStyle/>
          <a:p>
            <a:r>
              <a:rPr kumimoji="1" lang="ja-JP" altLang="en-US" dirty="0"/>
              <a:t>寿命曲線の</a:t>
            </a:r>
            <a:r>
              <a:rPr kumimoji="1" lang="en-US" altLang="ja-JP" dirty="0"/>
              <a:t>Fitting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8" y="1754373"/>
            <a:ext cx="5378202" cy="4351338"/>
          </a:xfrm>
        </p:spPr>
      </p:pic>
      <p:sp>
        <p:nvSpPr>
          <p:cNvPr id="7" name="角丸四角形吹き出し 6"/>
          <p:cNvSpPr/>
          <p:nvPr/>
        </p:nvSpPr>
        <p:spPr>
          <a:xfrm>
            <a:off x="628649" y="4122641"/>
            <a:ext cx="3034430" cy="1668563"/>
          </a:xfrm>
          <a:prstGeom prst="wedgeRoundRectCallout">
            <a:avLst>
              <a:gd name="adj1" fmla="val 49393"/>
              <a:gd name="adj2" fmla="val -8190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700" dirty="0"/>
              <a:t>寿命は</a:t>
            </a:r>
            <a:endParaRPr lang="en-US" altLang="ja-JP" sz="2700" dirty="0"/>
          </a:p>
          <a:p>
            <a:pPr algn="ctr"/>
            <a:r>
              <a:rPr lang="en-US" altLang="ja-JP" sz="2700" dirty="0"/>
              <a:t>142±4.9ns !!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79" y="332509"/>
            <a:ext cx="6283643" cy="6858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11" y="3610805"/>
            <a:ext cx="2016117" cy="28710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1027372"/>
            <a:ext cx="2418290" cy="3370439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3CC33C-7360-46BE-BB6B-567C0E02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3779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97" y="0"/>
            <a:ext cx="6326505" cy="68580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76099" y="2698424"/>
            <a:ext cx="7886700" cy="1325563"/>
          </a:xfrm>
        </p:spPr>
        <p:txBody>
          <a:bodyPr/>
          <a:lstStyle/>
          <a:p>
            <a:pPr algn="ctr"/>
            <a:r>
              <a:rPr kumimoji="1" lang="ja-JP" altLang="en-US" dirty="0"/>
              <a:t>しかし・・・。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034D4D-374B-45A3-B68A-AA419E6F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4706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49" y="943448"/>
            <a:ext cx="7886700" cy="994172"/>
          </a:xfrm>
        </p:spPr>
        <p:txBody>
          <a:bodyPr/>
          <a:lstStyle/>
          <a:p>
            <a:r>
              <a:rPr kumimoji="1" lang="ja-JP" altLang="en-US" dirty="0"/>
              <a:t>寿命曲線の</a:t>
            </a:r>
            <a:r>
              <a:rPr kumimoji="1" lang="en-US" altLang="ja-JP" dirty="0"/>
              <a:t>Fitting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98" y="1754373"/>
            <a:ext cx="5378202" cy="4351338"/>
          </a:xfrm>
        </p:spPr>
      </p:pic>
      <p:sp>
        <p:nvSpPr>
          <p:cNvPr id="7" name="角丸四角形吹き出し 6"/>
          <p:cNvSpPr/>
          <p:nvPr/>
        </p:nvSpPr>
        <p:spPr>
          <a:xfrm>
            <a:off x="628649" y="4122641"/>
            <a:ext cx="3034430" cy="1668563"/>
          </a:xfrm>
          <a:prstGeom prst="wedgeRoundRectCallout">
            <a:avLst>
              <a:gd name="adj1" fmla="val 49393"/>
              <a:gd name="adj2" fmla="val -8190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700" dirty="0"/>
              <a:t>寿命は</a:t>
            </a:r>
            <a:endParaRPr lang="en-US" altLang="ja-JP" sz="2700" dirty="0"/>
          </a:p>
          <a:p>
            <a:pPr algn="ctr"/>
            <a:r>
              <a:rPr lang="en-US" altLang="ja-JP" sz="2700" dirty="0"/>
              <a:t>142±4.9ns !!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94AFC84-582B-4A01-8915-A898F740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7667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32549" r="10058" b="33064"/>
          <a:stretch/>
        </p:blipFill>
        <p:spPr>
          <a:xfrm>
            <a:off x="1" y="3976160"/>
            <a:ext cx="9089521" cy="2842105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49473"/>
            <a:ext cx="7886700" cy="994172"/>
          </a:xfrm>
        </p:spPr>
        <p:txBody>
          <a:bodyPr/>
          <a:lstStyle/>
          <a:p>
            <a:r>
              <a:rPr lang="ja-JP" altLang="en-US" dirty="0"/>
              <a:t>寿命の</a:t>
            </a:r>
            <a:r>
              <a:rPr lang="en-US" altLang="ja-JP" dirty="0"/>
              <a:t>fit</a:t>
            </a:r>
            <a:r>
              <a:rPr lang="ja-JP" altLang="en-US" dirty="0"/>
              <a:t>範囲依存性</a:t>
            </a:r>
            <a:endParaRPr kumimoji="1" lang="ja-JP" altLang="en-US" dirty="0"/>
          </a:p>
        </p:txBody>
      </p:sp>
      <p:sp>
        <p:nvSpPr>
          <p:cNvPr id="5" name="角丸四角形吹き出し 4"/>
          <p:cNvSpPr/>
          <p:nvPr/>
        </p:nvSpPr>
        <p:spPr>
          <a:xfrm>
            <a:off x="4694548" y="1243645"/>
            <a:ext cx="4295073" cy="2301902"/>
          </a:xfrm>
          <a:prstGeom prst="wedgeRoundRectCallout">
            <a:avLst>
              <a:gd name="adj1" fmla="val 2989"/>
              <a:gd name="adj2" fmla="val 6441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寿命曲線の</a:t>
            </a:r>
            <a:r>
              <a:rPr lang="en-US" altLang="ja-JP" sz="2400" dirty="0"/>
              <a:t>fit range</a:t>
            </a:r>
            <a:r>
              <a:rPr lang="ja-JP" altLang="en-US" sz="2400" dirty="0"/>
              <a:t>を</a:t>
            </a:r>
            <a:r>
              <a:rPr lang="en-US" altLang="ja-JP" sz="2400" dirty="0"/>
              <a:t>300ns</a:t>
            </a:r>
            <a:r>
              <a:rPr lang="ja-JP" altLang="en-US" sz="2400" dirty="0"/>
              <a:t>に固定し、</a:t>
            </a:r>
            <a:endParaRPr lang="en-US" altLang="ja-JP" sz="2400" dirty="0"/>
          </a:p>
          <a:p>
            <a:pPr algn="ctr"/>
            <a:r>
              <a:rPr lang="ja-JP" altLang="en-US" sz="2400" dirty="0"/>
              <a:t>下端を</a:t>
            </a:r>
            <a:r>
              <a:rPr lang="en-US" altLang="ja-JP" sz="2400" dirty="0"/>
              <a:t>0ns~100ns(</a:t>
            </a:r>
            <a:r>
              <a:rPr lang="ja-JP" altLang="en-US" sz="2400" dirty="0"/>
              <a:t>⇔上端は</a:t>
            </a:r>
            <a:r>
              <a:rPr lang="en-US" altLang="ja-JP" sz="2400" dirty="0"/>
              <a:t>300ns~400ns)</a:t>
            </a:r>
            <a:r>
              <a:rPr lang="ja-JP" altLang="en-US" sz="2400" dirty="0"/>
              <a:t>で動かしたときの寿命の変化</a:t>
            </a: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682785" y="5397211"/>
            <a:ext cx="5406736" cy="1637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/>
              <a:t>本来</a:t>
            </a:r>
            <a:r>
              <a:rPr lang="ja-JP" altLang="en-US" b="1" dirty="0"/>
              <a:t>、</a:t>
            </a:r>
            <a:r>
              <a:rPr lang="en-US" altLang="ja-JP" b="1" dirty="0"/>
              <a:t>fit</a:t>
            </a:r>
            <a:r>
              <a:rPr lang="ja-JP" altLang="en-US" b="1" dirty="0"/>
              <a:t>範囲は物理的な考察によって決めるべき。</a:t>
            </a:r>
            <a:endParaRPr lang="en-US" altLang="ja-JP" b="1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656417" y="4963884"/>
            <a:ext cx="83332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72DED11B-CC87-4284-9AE4-B6C40744B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0" y="1081672"/>
            <a:ext cx="4106902" cy="316604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5AC32A-8CB2-4165-8734-D78461F8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1565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20</a:t>
            </a:r>
            <a:r>
              <a:rPr kumimoji="1" lang="en-US" altLang="ja-JP" dirty="0"/>
              <a:t>ns〜400ns</a:t>
            </a:r>
            <a:r>
              <a:rPr kumimoji="1" lang="ja-JP" altLang="en-US" dirty="0"/>
              <a:t>で</a:t>
            </a:r>
            <a:r>
              <a:rPr kumimoji="1" lang="en-US" altLang="ja-JP" dirty="0"/>
              <a:t>Fit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825625"/>
            <a:ext cx="6527845" cy="5032375"/>
          </a:xfrm>
          <a:prstGeom prst="rect">
            <a:avLst/>
          </a:prstGeom>
        </p:spPr>
      </p:pic>
      <p:sp>
        <p:nvSpPr>
          <p:cNvPr id="5" name="角丸四角形吹き出し 4"/>
          <p:cNvSpPr/>
          <p:nvPr/>
        </p:nvSpPr>
        <p:spPr>
          <a:xfrm>
            <a:off x="5807036" y="365128"/>
            <a:ext cx="2708314" cy="1325563"/>
          </a:xfrm>
          <a:prstGeom prst="wedgeRoundRectCallout">
            <a:avLst>
              <a:gd name="adj1" fmla="val -38843"/>
              <a:gd name="adj2" fmla="val 7504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2800" dirty="0"/>
              <a:t>寿命は</a:t>
            </a:r>
            <a:endParaRPr lang="en-US" altLang="ja-JP" sz="2800" dirty="0"/>
          </a:p>
          <a:p>
            <a:pPr algn="ctr"/>
            <a:r>
              <a:rPr lang="en-US" altLang="ja-JP" sz="2800" dirty="0"/>
              <a:t>129.2±2.6ns</a:t>
            </a:r>
            <a:endParaRPr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9A0318-182E-400E-A22C-41D8BE85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6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/>
                </a:solidFill>
              </a:rPr>
              <a:t>20</a:t>
            </a:r>
            <a:r>
              <a:rPr kumimoji="1" lang="en-US" altLang="ja-JP" dirty="0">
                <a:solidFill>
                  <a:schemeClr val="bg1"/>
                </a:solidFill>
              </a:rPr>
              <a:t>ns〜400ns</a:t>
            </a:r>
            <a:r>
              <a:rPr kumimoji="1" lang="ja-JP" altLang="en-US" dirty="0">
                <a:solidFill>
                  <a:schemeClr val="bg1"/>
                </a:solidFill>
              </a:rPr>
              <a:t>で</a:t>
            </a:r>
            <a:r>
              <a:rPr kumimoji="1" lang="en-US" altLang="ja-JP" dirty="0">
                <a:solidFill>
                  <a:schemeClr val="bg1"/>
                </a:solidFill>
              </a:rPr>
              <a:t>Fit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825625"/>
            <a:ext cx="6527844" cy="5032375"/>
          </a:xfrm>
        </p:spPr>
      </p:pic>
      <p:sp>
        <p:nvSpPr>
          <p:cNvPr id="5" name="角丸四角形吹き出し 4"/>
          <p:cNvSpPr/>
          <p:nvPr/>
        </p:nvSpPr>
        <p:spPr>
          <a:xfrm>
            <a:off x="5807036" y="365128"/>
            <a:ext cx="2708314" cy="1325563"/>
          </a:xfrm>
          <a:prstGeom prst="wedgeRoundRectCallout">
            <a:avLst>
              <a:gd name="adj1" fmla="val -38843"/>
              <a:gd name="adj2" fmla="val 750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</a:rPr>
              <a:t>寿命は</a:t>
            </a:r>
            <a:endParaRPr lang="en-US" altLang="ja-JP" sz="2800" dirty="0">
              <a:solidFill>
                <a:schemeClr val="bg1"/>
              </a:solidFill>
            </a:endParaRPr>
          </a:p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129.2±2.6ns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125"/>
            <a:ext cx="2129051" cy="316587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45" y="4094328"/>
            <a:ext cx="2598355" cy="259835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16DF06-4411-47F1-ADCF-90552391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200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3EE33-4CF6-40D8-91EB-A374DEAD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寿命曲線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A30E1C-CE75-4A8C-A055-7503A654BA0A}"/>
              </a:ext>
            </a:extLst>
          </p:cNvPr>
          <p:cNvSpPr txBox="1"/>
          <p:nvPr/>
        </p:nvSpPr>
        <p:spPr>
          <a:xfrm>
            <a:off x="628650" y="1562952"/>
            <a:ext cx="829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・陽電子ができてから</a:t>
            </a:r>
            <a:r>
              <a:rPr lang="en-US" altLang="ja-JP" sz="2400" dirty="0" err="1"/>
              <a:t>NaI</a:t>
            </a:r>
            <a:r>
              <a:rPr lang="ja-JP" altLang="en-US" sz="2400" dirty="0"/>
              <a:t>が</a:t>
            </a:r>
            <a:r>
              <a:rPr lang="en-US" altLang="ja-JP" sz="2400" dirty="0"/>
              <a:t>γ</a:t>
            </a:r>
            <a:r>
              <a:rPr lang="ja-JP" altLang="en-US" sz="2400" dirty="0"/>
              <a:t>を観測するまでの時間を測る</a:t>
            </a:r>
            <a:endParaRPr lang="en-US" altLang="ja-JP" sz="2400" dirty="0"/>
          </a:p>
          <a:p>
            <a:r>
              <a:rPr lang="ja-JP" altLang="en-US" sz="2400" dirty="0"/>
              <a:t>・これを何度も繰り返すことで寿命曲線を描く</a:t>
            </a:r>
            <a:endParaRPr lang="en-US" altLang="ja-JP" sz="24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6688B3D-ADCC-4EA0-9CC2-EB6B67907B03}"/>
              </a:ext>
            </a:extLst>
          </p:cNvPr>
          <p:cNvGrpSpPr/>
          <p:nvPr/>
        </p:nvGrpSpPr>
        <p:grpSpPr>
          <a:xfrm>
            <a:off x="3748530" y="2761490"/>
            <a:ext cx="5395470" cy="4013624"/>
            <a:chOff x="3653052" y="2851430"/>
            <a:chExt cx="5395470" cy="4013624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88DF3DE-39BB-4698-B2D6-69A87E3C1845}"/>
                </a:ext>
              </a:extLst>
            </p:cNvPr>
            <p:cNvGrpSpPr/>
            <p:nvPr/>
          </p:nvGrpSpPr>
          <p:grpSpPr>
            <a:xfrm>
              <a:off x="3653052" y="2851430"/>
              <a:ext cx="5395470" cy="3476709"/>
              <a:chOff x="3705517" y="2317158"/>
              <a:chExt cx="5395470" cy="3476709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15" name="インク 14">
                    <a:extLst>
                      <a:ext uri="{FF2B5EF4-FFF2-40B4-BE49-F238E27FC236}">
                        <a16:creationId xmlns:a16="http://schemas.microsoft.com/office/drawing/2014/main" id="{1E6E1CE5-4E5A-468A-9D0B-9946E8F22187}"/>
                      </a:ext>
                    </a:extLst>
                  </p14:cNvPr>
                  <p14:cNvContentPartPr/>
                  <p14:nvPr/>
                </p14:nvContentPartPr>
                <p14:xfrm>
                  <a:off x="4571113" y="2915514"/>
                  <a:ext cx="3684960" cy="2871360"/>
                </p14:xfrm>
              </p:contentPart>
            </mc:Choice>
            <mc:Fallback xmlns="">
              <p:pic>
                <p:nvPicPr>
                  <p:cNvPr id="15" name="インク 14">
                    <a:extLst>
                      <a:ext uri="{FF2B5EF4-FFF2-40B4-BE49-F238E27FC236}">
                        <a16:creationId xmlns:a16="http://schemas.microsoft.com/office/drawing/2014/main" id="{1E6E1CE5-4E5A-468A-9D0B-9946E8F22187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535470" y="2879514"/>
                    <a:ext cx="3756607" cy="29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8" name="インク 17">
                    <a:extLst>
                      <a:ext uri="{FF2B5EF4-FFF2-40B4-BE49-F238E27FC236}">
                        <a16:creationId xmlns:a16="http://schemas.microsoft.com/office/drawing/2014/main" id="{76B106C5-BE54-4AE8-9F2E-9F2E954410FA}"/>
                      </a:ext>
                    </a:extLst>
                  </p14:cNvPr>
                  <p14:cNvContentPartPr/>
                  <p14:nvPr/>
                </p14:nvContentPartPr>
                <p14:xfrm>
                  <a:off x="4683516" y="2920164"/>
                  <a:ext cx="235440" cy="249480"/>
                </p14:xfrm>
              </p:contentPart>
            </mc:Choice>
            <mc:Fallback xmlns="">
              <p:pic>
                <p:nvPicPr>
                  <p:cNvPr id="18" name="インク 17">
                    <a:extLst>
                      <a:ext uri="{FF2B5EF4-FFF2-40B4-BE49-F238E27FC236}">
                        <a16:creationId xmlns:a16="http://schemas.microsoft.com/office/drawing/2014/main" id="{76B106C5-BE54-4AE8-9F2E-9F2E954410F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647876" y="2884164"/>
                    <a:ext cx="307080" cy="32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3" name="インク 22">
                    <a:extLst>
                      <a:ext uri="{FF2B5EF4-FFF2-40B4-BE49-F238E27FC236}">
                        <a16:creationId xmlns:a16="http://schemas.microsoft.com/office/drawing/2014/main" id="{4D50B69E-3E1B-4518-A6C7-312C8CE14BEB}"/>
                      </a:ext>
                    </a:extLst>
                  </p14:cNvPr>
                  <p14:cNvContentPartPr/>
                  <p14:nvPr/>
                </p14:nvContentPartPr>
                <p14:xfrm>
                  <a:off x="6479568" y="3730065"/>
                  <a:ext cx="782640" cy="413640"/>
                </p14:xfrm>
              </p:contentPart>
            </mc:Choice>
            <mc:Fallback xmlns="">
              <p:pic>
                <p:nvPicPr>
                  <p:cNvPr id="23" name="インク 22">
                    <a:extLst>
                      <a:ext uri="{FF2B5EF4-FFF2-40B4-BE49-F238E27FC236}">
                        <a16:creationId xmlns:a16="http://schemas.microsoft.com/office/drawing/2014/main" id="{4D50B69E-3E1B-4518-A6C7-312C8CE14BE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443928" y="3694425"/>
                    <a:ext cx="854280" cy="48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78" name="インク 77">
                    <a:extLst>
                      <a:ext uri="{FF2B5EF4-FFF2-40B4-BE49-F238E27FC236}">
                        <a16:creationId xmlns:a16="http://schemas.microsoft.com/office/drawing/2014/main" id="{F64FB60E-C9A8-4138-A2A5-8B5839C8757E}"/>
                      </a:ext>
                    </a:extLst>
                  </p14:cNvPr>
                  <p14:cNvContentPartPr/>
                  <p14:nvPr/>
                </p14:nvContentPartPr>
                <p14:xfrm>
                  <a:off x="8094319" y="5459412"/>
                  <a:ext cx="187560" cy="249120"/>
                </p14:xfrm>
              </p:contentPart>
            </mc:Choice>
            <mc:Fallback xmlns="">
              <p:pic>
                <p:nvPicPr>
                  <p:cNvPr id="78" name="インク 77">
                    <a:extLst>
                      <a:ext uri="{FF2B5EF4-FFF2-40B4-BE49-F238E27FC236}">
                        <a16:creationId xmlns:a16="http://schemas.microsoft.com/office/drawing/2014/main" id="{F64FB60E-C9A8-4138-A2A5-8B5839C8757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058679" y="5423412"/>
                    <a:ext cx="259200" cy="32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0" name="インク 129">
                    <a:extLst>
                      <a:ext uri="{FF2B5EF4-FFF2-40B4-BE49-F238E27FC236}">
                        <a16:creationId xmlns:a16="http://schemas.microsoft.com/office/drawing/2014/main" id="{76284F36-8940-4AE3-9F83-B2833A575F03}"/>
                      </a:ext>
                    </a:extLst>
                  </p14:cNvPr>
                  <p14:cNvContentPartPr/>
                  <p14:nvPr/>
                </p14:nvContentPartPr>
                <p14:xfrm>
                  <a:off x="4683516" y="5405427"/>
                  <a:ext cx="293040" cy="388440"/>
                </p14:xfrm>
              </p:contentPart>
            </mc:Choice>
            <mc:Fallback xmlns="">
              <p:pic>
                <p:nvPicPr>
                  <p:cNvPr id="130" name="インク 129">
                    <a:extLst>
                      <a:ext uri="{FF2B5EF4-FFF2-40B4-BE49-F238E27FC236}">
                        <a16:creationId xmlns:a16="http://schemas.microsoft.com/office/drawing/2014/main" id="{76284F36-8940-4AE3-9F83-B2833A575F0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647516" y="5369787"/>
                    <a:ext cx="364680" cy="460080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B16A3C8-402B-44C1-B3AD-2B5C7357228E}"/>
                  </a:ext>
                </a:extLst>
              </p:cNvPr>
              <p:cNvSpPr txBox="1"/>
              <p:nvPr/>
            </p:nvSpPr>
            <p:spPr>
              <a:xfrm>
                <a:off x="3705517" y="2317158"/>
                <a:ext cx="35011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200" b="1" dirty="0"/>
                  <a:t>観測した</a:t>
                </a:r>
                <a:r>
                  <a:rPr kumimoji="1" lang="en-US" altLang="ja-JP" sz="3200" b="1" dirty="0"/>
                  <a:t>γ</a:t>
                </a:r>
                <a:r>
                  <a:rPr kumimoji="1" lang="ja-JP" altLang="en-US" sz="3200" b="1" dirty="0"/>
                  <a:t>の数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F5115671-EFFF-492A-B609-AC70FEA86750}"/>
                      </a:ext>
                    </a:extLst>
                  </p:cNvPr>
                  <p:cNvSpPr txBox="1"/>
                  <p:nvPr/>
                </p:nvSpPr>
                <p:spPr>
                  <a:xfrm>
                    <a:off x="7043466" y="2940504"/>
                    <a:ext cx="2057521" cy="1422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1" lang="en-US" altLang="ja-JP" sz="6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60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1" lang="en-US" altLang="ja-JP" sz="60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6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60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num>
                                <m:den>
                                  <m:r>
                                    <a:rPr kumimoji="1" lang="en-US" altLang="ja-JP" sz="6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den>
                              </m:f>
                            </m:sup>
                          </m:sSup>
                        </m:oMath>
                      </m:oMathPara>
                    </a14:m>
                    <a:endParaRPr kumimoji="1" lang="en-US" altLang="ja-JP" sz="6000" b="1" dirty="0"/>
                  </a:p>
                </p:txBody>
              </p:sp>
            </mc:Choice>
            <mc:Fallback xmlns="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F5115671-EFFF-492A-B609-AC70FEA867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3466" y="2940504"/>
                    <a:ext cx="2057521" cy="142244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137F728-234E-448A-B88A-D9D2FB1E73C9}"/>
                </a:ext>
              </a:extLst>
            </p:cNvPr>
            <p:cNvSpPr txBox="1"/>
            <p:nvPr/>
          </p:nvSpPr>
          <p:spPr>
            <a:xfrm>
              <a:off x="7481812" y="6280279"/>
              <a:ext cx="1194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/>
                <a:t>時間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09D5F8B-AE4A-4952-95A2-36395FF700EE}"/>
              </a:ext>
            </a:extLst>
          </p:cNvPr>
          <p:cNvSpPr txBox="1"/>
          <p:nvPr/>
        </p:nvSpPr>
        <p:spPr>
          <a:xfrm>
            <a:off x="6793257" y="4801462"/>
            <a:ext cx="192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寿命曲線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4CFA669D-012F-4216-BDFD-55E0A3CDF93C}"/>
                  </a:ext>
                </a:extLst>
              </p14:cNvPr>
              <p14:cNvContentPartPr/>
              <p14:nvPr/>
            </p14:nvContentPartPr>
            <p14:xfrm>
              <a:off x="5011126" y="5872344"/>
              <a:ext cx="1486800" cy="38772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4CFA669D-012F-4216-BDFD-55E0A3CDF93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75135" y="5836377"/>
                <a:ext cx="1558423" cy="459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F4DD6C8E-D10D-4BE2-829C-5B924B498A87}"/>
                  </a:ext>
                </a:extLst>
              </p14:cNvPr>
              <p14:cNvContentPartPr/>
              <p14:nvPr/>
            </p14:nvContentPartPr>
            <p14:xfrm>
              <a:off x="448130" y="2761490"/>
              <a:ext cx="3405967" cy="378183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F4DD6C8E-D10D-4BE2-829C-5B924B498A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2130" y="2725483"/>
                <a:ext cx="3477607" cy="385348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4DAACB8-B9A2-4A52-8CD6-67D11B39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7978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3600" dirty="0"/>
              <a:t>寿命について</a:t>
            </a:r>
            <a:endParaRPr lang="en-US" altLang="ja-JP" sz="3600" dirty="0"/>
          </a:p>
          <a:p>
            <a:pPr marL="514350" indent="-514350">
              <a:buFont typeface="+mj-lt"/>
              <a:buAutoNum type="arabicPeriod"/>
            </a:pPr>
            <a:endParaRPr lang="en-US" altLang="ja-JP" sz="36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3600" dirty="0">
                <a:solidFill>
                  <a:srgbClr val="FF0000"/>
                </a:solidFill>
              </a:rPr>
              <a:t>量子振動について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FCB581-EEC4-448A-B9F1-C9C3CC3D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1518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Ch1〜3</a:t>
            </a:r>
            <a:r>
              <a:rPr kumimoji="1" lang="ja-JP" altLang="en-US" dirty="0"/>
              <a:t>の寿命曲線</a:t>
            </a: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4" y="1280442"/>
            <a:ext cx="7015012" cy="557755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62F273-B954-4615-B1C4-B1682A56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411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508412" y="1690689"/>
            <a:ext cx="4125731" cy="435133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右図は</a:t>
            </a:r>
            <a:r>
              <a:rPr kumimoji="1" lang="en-US" altLang="ja-JP" dirty="0"/>
              <a:t>Ch1,3</a:t>
            </a:r>
            <a:r>
              <a:rPr kumimoji="1" lang="ja-JP" altLang="en-US" dirty="0"/>
              <a:t>の</a:t>
            </a:r>
            <a:r>
              <a:rPr kumimoji="1" lang="en-US" altLang="ja-JP" dirty="0"/>
              <a:t>0ns〜200ns</a:t>
            </a:r>
            <a:r>
              <a:rPr kumimoji="1" lang="ja-JP" altLang="en-US" dirty="0"/>
              <a:t>を拡大したもの。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磁場が</a:t>
            </a:r>
            <a:r>
              <a:rPr lang="en-US" altLang="ja-JP" dirty="0"/>
              <a:t>37.4mT</a:t>
            </a:r>
            <a:r>
              <a:rPr lang="ja-JP" altLang="en-US" dirty="0"/>
              <a:t>なので、理論的には振動周期は</a:t>
            </a:r>
            <a:r>
              <a:rPr lang="en-US" altLang="ja-JP" dirty="0"/>
              <a:t>〜184ns</a:t>
            </a:r>
            <a:r>
              <a:rPr lang="ja-JP" altLang="en-US" dirty="0"/>
              <a:t>となる。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どちらも量子振動は</a:t>
            </a:r>
            <a:r>
              <a:rPr kumimoji="1" lang="en-US" altLang="ja-JP" dirty="0"/>
              <a:t>(</a:t>
            </a:r>
            <a:r>
              <a:rPr kumimoji="1" lang="ja-JP" altLang="en-US" dirty="0"/>
              <a:t>おそらく</a:t>
            </a:r>
            <a:r>
              <a:rPr kumimoji="1" lang="en-US" altLang="ja-JP" dirty="0"/>
              <a:t>)</a:t>
            </a:r>
            <a:r>
              <a:rPr kumimoji="1" lang="ja-JP" altLang="en-US" dirty="0"/>
              <a:t>見えていない。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Ch1,3</a:t>
            </a:r>
            <a:r>
              <a:rPr kumimoji="1" lang="ja-JP" altLang="en-US" dirty="0"/>
              <a:t>の寿命曲線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E228D1-EF9C-4114-B75C-93E645AA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82</a:t>
            </a:fld>
            <a:endParaRPr kumimoji="1" lang="ja-JP" altLang="en-US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3"/>
          <a:stretch/>
        </p:blipFill>
        <p:spPr>
          <a:xfrm>
            <a:off x="4790363" y="47442"/>
            <a:ext cx="4353637" cy="6810558"/>
          </a:xfrm>
        </p:spPr>
      </p:pic>
    </p:spTree>
    <p:extLst>
      <p:ext uri="{BB962C8B-B14F-4D97-AF65-F5344CB8AC3E}">
        <p14:creationId xmlns:p14="http://schemas.microsoft.com/office/powerpoint/2010/main" val="12946914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Fit</a:t>
            </a:r>
            <a:r>
              <a:rPr kumimoji="1" lang="ja-JP" altLang="en-US" dirty="0"/>
              <a:t>範囲を恣意的に選べば寿命のいい値が出るが、本来見るべき早い時間（詳しくは後述）では理論値からずれていた。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量子振動は見えなかった。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23" y="3275272"/>
            <a:ext cx="3036627" cy="3036627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692797-AFE3-4EAD-827B-A91AEF8E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3677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9323-21D7-4555-A5A0-69E726EB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980681-412B-40E4-A436-C73683919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8625" indent="-428625">
              <a:buAutoNum type="romanUcPeriod"/>
            </a:pPr>
            <a:r>
              <a:rPr lang="ja-JP" altLang="en-US" sz="3000" dirty="0"/>
              <a:t>イントロダクション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理論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実験原理およびセットアップ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解析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/>
              <a:t>結果</a:t>
            </a:r>
            <a:endParaRPr lang="en-US" altLang="ja-JP" sz="3000" dirty="0"/>
          </a:p>
          <a:p>
            <a:pPr marL="428625" indent="-428625">
              <a:buAutoNum type="romanUcPeriod"/>
            </a:pPr>
            <a:r>
              <a:rPr lang="ja-JP" altLang="en-US" sz="3000" dirty="0">
                <a:solidFill>
                  <a:srgbClr val="FF0000"/>
                </a:solidFill>
              </a:rPr>
              <a:t>考察</a:t>
            </a:r>
            <a:endParaRPr lang="en-US" altLang="ja-JP" sz="3000" dirty="0">
              <a:solidFill>
                <a:srgbClr val="FF0000"/>
              </a:solidFill>
            </a:endParaRPr>
          </a:p>
          <a:p>
            <a:pPr marL="428625" indent="-428625">
              <a:buAutoNum type="romanUcPeriod"/>
            </a:pPr>
            <a:r>
              <a:rPr lang="ja-JP" altLang="en-US" sz="3000" dirty="0"/>
              <a:t>まとめ</a:t>
            </a:r>
            <a:endParaRPr lang="en-US" altLang="ja-JP" sz="3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4CEF1B-5813-4267-8517-CE1289F3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1529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C90628-62E5-410D-B3E4-2B6467D3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考察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799C14-C9E3-46D2-B188-3E8C1456A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・補正理論</a:t>
            </a:r>
            <a:r>
              <a:rPr lang="ja-JP" altLang="en-US" dirty="0"/>
              <a:t>について</a:t>
            </a:r>
            <a:endParaRPr kumimoji="1" lang="en-US" altLang="ja-JP" dirty="0"/>
          </a:p>
          <a:p>
            <a:r>
              <a:rPr lang="ja-JP" altLang="en-US" dirty="0"/>
              <a:t>・振動が見えない原因について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F19107-BA94-4ADA-B0D5-E3AF08D2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6406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C90628-62E5-410D-B3E4-2B6467D3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考察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799C14-C9E3-46D2-B188-3E8C1456A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・補正理論</a:t>
            </a:r>
            <a:r>
              <a:rPr lang="ja-JP" altLang="en-US" dirty="0">
                <a:solidFill>
                  <a:srgbClr val="FF0000"/>
                </a:solidFill>
              </a:rPr>
              <a:t>について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・振動が見えない原因について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5F19107-BA94-4ADA-B0D5-E3AF08D2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8167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補正理論の疑問点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AC8DDBE-E1DA-4CAE-9940-E181EF45C3B7}"/>
              </a:ext>
            </a:extLst>
          </p:cNvPr>
          <p:cNvGrpSpPr/>
          <p:nvPr/>
        </p:nvGrpSpPr>
        <p:grpSpPr>
          <a:xfrm>
            <a:off x="340906" y="1603039"/>
            <a:ext cx="9400995" cy="954107"/>
            <a:chOff x="628649" y="1658679"/>
            <a:chExt cx="9400995" cy="95410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7DD3AAF-92F7-40D2-9569-AB3A2DEAFD51}"/>
                </a:ext>
              </a:extLst>
            </p:cNvPr>
            <p:cNvSpPr txBox="1"/>
            <p:nvPr/>
          </p:nvSpPr>
          <p:spPr>
            <a:xfrm>
              <a:off x="628649" y="1658679"/>
              <a:ext cx="9400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u="sng" dirty="0"/>
                <a:t>Q.1:</a:t>
              </a:r>
              <a:r>
                <a:rPr kumimoji="1" lang="ja-JP" altLang="en-US" sz="2800" u="sng" dirty="0"/>
                <a:t>補正関数を　　　　　　　　    で</a:t>
              </a:r>
              <a:r>
                <a:rPr kumimoji="1" lang="en-US" altLang="ja-JP" sz="2800" u="sng" dirty="0"/>
                <a:t>fit</a:t>
              </a:r>
              <a:r>
                <a:rPr kumimoji="1" lang="ja-JP" altLang="en-US" sz="2800" u="sng" dirty="0"/>
                <a:t>する根拠は？</a:t>
              </a:r>
              <a:endParaRPr kumimoji="1" lang="en-US" altLang="ja-JP" sz="2800" u="sng" dirty="0"/>
            </a:p>
            <a:p>
              <a:r>
                <a:rPr kumimoji="1" lang="ja-JP" altLang="en-US" sz="2800" dirty="0"/>
                <a:t>　→これまでの根拠</a:t>
              </a:r>
              <a:r>
                <a:rPr kumimoji="1" lang="en-US" altLang="ja-JP" sz="2800" dirty="0"/>
                <a:t>:</a:t>
              </a:r>
              <a:endParaRPr kumimoji="1" lang="ja-JP" altLang="en-US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50531CA-CFB7-44E7-9545-79C8C419970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004" y="1745437"/>
              <a:ext cx="3142858" cy="276571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6AD994-2BD1-46B5-9DFD-7F2E04DBA362}"/>
              </a:ext>
            </a:extLst>
          </p:cNvPr>
          <p:cNvSpPr txBox="1"/>
          <p:nvPr/>
        </p:nvSpPr>
        <p:spPr>
          <a:xfrm>
            <a:off x="340906" y="2469496"/>
            <a:ext cx="465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800" u="sng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CA17C6-D759-487B-BFE2-23232FA4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8189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DD7DD-C838-412A-A551-33D63BE3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18" y="128956"/>
            <a:ext cx="8549412" cy="1325563"/>
          </a:xfrm>
        </p:spPr>
        <p:txBody>
          <a:bodyPr/>
          <a:lstStyle/>
          <a:p>
            <a:r>
              <a:rPr kumimoji="1" lang="ja-JP" altLang="en-US" dirty="0"/>
              <a:t>これまでの根拠</a:t>
            </a:r>
            <a:r>
              <a:rPr kumimoji="1" lang="en-US" altLang="ja-JP" dirty="0"/>
              <a:t>(A2</a:t>
            </a:r>
            <a:r>
              <a:rPr kumimoji="1" lang="ja-JP" altLang="en-US" dirty="0"/>
              <a:t>の過去</a:t>
            </a:r>
            <a:r>
              <a:rPr kumimoji="1" lang="en-US" altLang="ja-JP" dirty="0"/>
              <a:t>10</a:t>
            </a:r>
            <a:r>
              <a:rPr kumimoji="1" lang="ja-JP" altLang="en-US" dirty="0"/>
              <a:t>年分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EA8257E2-A7C2-4966-8268-3D5FF75F3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91886"/>
              </p:ext>
            </p:extLst>
          </p:nvPr>
        </p:nvGraphicFramePr>
        <p:xfrm>
          <a:off x="252318" y="1427282"/>
          <a:ext cx="4053234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970">
                  <a:extLst>
                    <a:ext uri="{9D8B030D-6E8A-4147-A177-3AD203B41FA5}">
                      <a16:colId xmlns:a16="http://schemas.microsoft.com/office/drawing/2014/main" val="1058078591"/>
                    </a:ext>
                  </a:extLst>
                </a:gridCol>
                <a:gridCol w="720620">
                  <a:extLst>
                    <a:ext uri="{9D8B030D-6E8A-4147-A177-3AD203B41FA5}">
                      <a16:colId xmlns:a16="http://schemas.microsoft.com/office/drawing/2014/main" val="1248922783"/>
                    </a:ext>
                  </a:extLst>
                </a:gridCol>
                <a:gridCol w="738787">
                  <a:extLst>
                    <a:ext uri="{9D8B030D-6E8A-4147-A177-3AD203B41FA5}">
                      <a16:colId xmlns:a16="http://schemas.microsoft.com/office/drawing/2014/main" val="2475465855"/>
                    </a:ext>
                  </a:extLst>
                </a:gridCol>
                <a:gridCol w="1943857">
                  <a:extLst>
                    <a:ext uri="{9D8B030D-6E8A-4147-A177-3AD203B41FA5}">
                      <a16:colId xmlns:a16="http://schemas.microsoft.com/office/drawing/2014/main" val="196049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f_0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根拠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44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2018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例年</a:t>
                      </a:r>
                      <a:r>
                        <a:rPr kumimoji="1" lang="ja-JP" altLang="en-US" dirty="0"/>
                        <a:t>に倣って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3895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2017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熱化するから</a:t>
                      </a:r>
                      <a:r>
                        <a:rPr kumimoji="1" lang="en-US" altLang="ja-JP" dirty="0"/>
                        <a:t>(?)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9876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03039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2016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過去</a:t>
                      </a:r>
                      <a:r>
                        <a:rPr kumimoji="1" lang="ja-JP" altLang="en-US" dirty="0"/>
                        <a:t>に倣って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2102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過去</a:t>
                      </a:r>
                      <a:r>
                        <a:rPr kumimoji="1" lang="ja-JP" altLang="en-US" dirty="0"/>
                        <a:t>に倣って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0931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2015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6152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×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×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522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2014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925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4185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2013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5082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8581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2012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620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115515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426A4DBC-FCD1-491D-9B0B-8F3CCD9B4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645875"/>
              </p:ext>
            </p:extLst>
          </p:nvPr>
        </p:nvGraphicFramePr>
        <p:xfrm>
          <a:off x="4748496" y="1427282"/>
          <a:ext cx="4053234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970">
                  <a:extLst>
                    <a:ext uri="{9D8B030D-6E8A-4147-A177-3AD203B41FA5}">
                      <a16:colId xmlns:a16="http://schemas.microsoft.com/office/drawing/2014/main" val="1058078591"/>
                    </a:ext>
                  </a:extLst>
                </a:gridCol>
                <a:gridCol w="720620">
                  <a:extLst>
                    <a:ext uri="{9D8B030D-6E8A-4147-A177-3AD203B41FA5}">
                      <a16:colId xmlns:a16="http://schemas.microsoft.com/office/drawing/2014/main" val="1248922783"/>
                    </a:ext>
                  </a:extLst>
                </a:gridCol>
                <a:gridCol w="738787">
                  <a:extLst>
                    <a:ext uri="{9D8B030D-6E8A-4147-A177-3AD203B41FA5}">
                      <a16:colId xmlns:a16="http://schemas.microsoft.com/office/drawing/2014/main" val="2475465855"/>
                    </a:ext>
                  </a:extLst>
                </a:gridCol>
                <a:gridCol w="1943857">
                  <a:extLst>
                    <a:ext uri="{9D8B030D-6E8A-4147-A177-3AD203B41FA5}">
                      <a16:colId xmlns:a16="http://schemas.microsoft.com/office/drawing/2014/main" val="196049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f_0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根拠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97686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925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前期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別の実験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4185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exp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5082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前期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pick-off</a:t>
                      </a:r>
                      <a:r>
                        <a:rPr kumimoji="1" lang="ja-JP" altLang="en-US" dirty="0" err="1"/>
                        <a:t>を</a:t>
                      </a:r>
                      <a:r>
                        <a:rPr kumimoji="1" lang="ja-JP" altLang="en-US" b="1" dirty="0" err="1"/>
                        <a:t>評</a:t>
                      </a:r>
                      <a:r>
                        <a:rPr kumimoji="1" lang="ja-JP" altLang="en-US" b="1" dirty="0"/>
                        <a:t>価せず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85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2009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pick-off</a:t>
                      </a:r>
                      <a:r>
                        <a:rPr kumimoji="1" lang="ja-JP" altLang="en-US" dirty="0"/>
                        <a:t>を</a:t>
                      </a:r>
                      <a:r>
                        <a:rPr kumimoji="1" lang="ja-JP" altLang="en-US" b="1" dirty="0"/>
                        <a:t>考慮せず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62022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08C829-EE49-4A5A-B263-1482F86B1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4087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EA8257E2-A7C2-4966-8268-3D5FF75F3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451020"/>
              </p:ext>
            </p:extLst>
          </p:nvPr>
        </p:nvGraphicFramePr>
        <p:xfrm>
          <a:off x="252318" y="1427282"/>
          <a:ext cx="4053234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970">
                  <a:extLst>
                    <a:ext uri="{9D8B030D-6E8A-4147-A177-3AD203B41FA5}">
                      <a16:colId xmlns:a16="http://schemas.microsoft.com/office/drawing/2014/main" val="1058078591"/>
                    </a:ext>
                  </a:extLst>
                </a:gridCol>
                <a:gridCol w="720620">
                  <a:extLst>
                    <a:ext uri="{9D8B030D-6E8A-4147-A177-3AD203B41FA5}">
                      <a16:colId xmlns:a16="http://schemas.microsoft.com/office/drawing/2014/main" val="1248922783"/>
                    </a:ext>
                  </a:extLst>
                </a:gridCol>
                <a:gridCol w="738787">
                  <a:extLst>
                    <a:ext uri="{9D8B030D-6E8A-4147-A177-3AD203B41FA5}">
                      <a16:colId xmlns:a16="http://schemas.microsoft.com/office/drawing/2014/main" val="2475465855"/>
                    </a:ext>
                  </a:extLst>
                </a:gridCol>
                <a:gridCol w="1943857">
                  <a:extLst>
                    <a:ext uri="{9D8B030D-6E8A-4147-A177-3AD203B41FA5}">
                      <a16:colId xmlns:a16="http://schemas.microsoft.com/office/drawing/2014/main" val="196049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f_0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根拠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44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2018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例年</a:t>
                      </a:r>
                      <a:r>
                        <a:rPr kumimoji="1" lang="ja-JP" altLang="en-US" dirty="0"/>
                        <a:t>に倣って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3895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2017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熱化するから</a:t>
                      </a:r>
                      <a:r>
                        <a:rPr kumimoji="1" lang="en-US" altLang="ja-JP" dirty="0"/>
                        <a:t>(?)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9876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03039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2016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過去</a:t>
                      </a:r>
                      <a:r>
                        <a:rPr kumimoji="1" lang="ja-JP" altLang="en-US" dirty="0"/>
                        <a:t>に倣って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2102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過去</a:t>
                      </a:r>
                      <a:r>
                        <a:rPr kumimoji="1" lang="ja-JP" altLang="en-US" dirty="0"/>
                        <a:t>に倣って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0931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2015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6152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×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×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522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2014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925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4185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2013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5082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8581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2012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620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前期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115515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426A4DBC-FCD1-491D-9B0B-8F3CCD9B4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10559"/>
              </p:ext>
            </p:extLst>
          </p:nvPr>
        </p:nvGraphicFramePr>
        <p:xfrm>
          <a:off x="4748496" y="1427282"/>
          <a:ext cx="4053234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9970">
                  <a:extLst>
                    <a:ext uri="{9D8B030D-6E8A-4147-A177-3AD203B41FA5}">
                      <a16:colId xmlns:a16="http://schemas.microsoft.com/office/drawing/2014/main" val="1058078591"/>
                    </a:ext>
                  </a:extLst>
                </a:gridCol>
                <a:gridCol w="720620">
                  <a:extLst>
                    <a:ext uri="{9D8B030D-6E8A-4147-A177-3AD203B41FA5}">
                      <a16:colId xmlns:a16="http://schemas.microsoft.com/office/drawing/2014/main" val="1248922783"/>
                    </a:ext>
                  </a:extLst>
                </a:gridCol>
                <a:gridCol w="738787">
                  <a:extLst>
                    <a:ext uri="{9D8B030D-6E8A-4147-A177-3AD203B41FA5}">
                      <a16:colId xmlns:a16="http://schemas.microsoft.com/office/drawing/2014/main" val="2475465855"/>
                    </a:ext>
                  </a:extLst>
                </a:gridCol>
                <a:gridCol w="1943857">
                  <a:extLst>
                    <a:ext uri="{9D8B030D-6E8A-4147-A177-3AD203B41FA5}">
                      <a16:colId xmlns:a16="http://schemas.microsoft.com/office/drawing/2014/main" val="19604981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f_0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/>
                        <a:t>根拠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97686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exp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根拠</a:t>
                      </a:r>
                      <a:r>
                        <a:rPr kumimoji="1" lang="ja-JP" altLang="en-US" b="1" dirty="0"/>
                        <a:t>なし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925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前期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別の実験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4185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exp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1" dirty="0">
                          <a:solidFill>
                            <a:srgbClr val="FF0000"/>
                          </a:solidFill>
                        </a:rPr>
                        <a:t>減少かつ漸近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5082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前期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pick-off</a:t>
                      </a:r>
                      <a:r>
                        <a:rPr kumimoji="1" lang="ja-JP" altLang="en-US" dirty="0" err="1"/>
                        <a:t>を</a:t>
                      </a:r>
                      <a:r>
                        <a:rPr kumimoji="1" lang="ja-JP" altLang="en-US" b="1" dirty="0" err="1"/>
                        <a:t>評</a:t>
                      </a:r>
                      <a:r>
                        <a:rPr kumimoji="1" lang="ja-JP" altLang="en-US" b="1" dirty="0"/>
                        <a:t>価せず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85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2009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後期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pick-off</a:t>
                      </a:r>
                      <a:r>
                        <a:rPr kumimoji="1" lang="ja-JP" altLang="en-US" dirty="0"/>
                        <a:t>を</a:t>
                      </a:r>
                      <a:r>
                        <a:rPr kumimoji="1" lang="ja-JP" altLang="en-US" b="1" dirty="0"/>
                        <a:t>考慮せず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62022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F47DE7-7B0D-45A8-BCC9-AAF834C0C24B}"/>
              </a:ext>
            </a:extLst>
          </p:cNvPr>
          <p:cNvSpPr txBox="1"/>
          <p:nvPr/>
        </p:nvSpPr>
        <p:spPr>
          <a:xfrm>
            <a:off x="4655032" y="4674425"/>
            <a:ext cx="4146698" cy="181588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exp(-t/p)</a:t>
            </a:r>
            <a:r>
              <a:rPr kumimoji="1" lang="ja-JP" altLang="en-US" sz="2800" b="1" dirty="0"/>
              <a:t>を用いるのは</a:t>
            </a:r>
            <a:endParaRPr kumimoji="1" lang="en-US" altLang="ja-JP" sz="2800" b="1" dirty="0"/>
          </a:p>
          <a:p>
            <a:r>
              <a:rPr kumimoji="1" lang="en-US" altLang="ja-JP" sz="2800" b="1" dirty="0"/>
              <a:t>2010</a:t>
            </a:r>
            <a:r>
              <a:rPr kumimoji="1" lang="ja-JP" altLang="en-US" sz="2800" b="1" dirty="0"/>
              <a:t>年後期からの慣習</a:t>
            </a:r>
            <a:r>
              <a:rPr kumimoji="1" lang="en-US" altLang="ja-JP" sz="2800" b="1" dirty="0"/>
              <a:t>.</a:t>
            </a:r>
          </a:p>
          <a:p>
            <a:r>
              <a:rPr kumimoji="1" lang="ja-JP" altLang="en-US" sz="2800" b="1" dirty="0"/>
              <a:t>そのときの根拠は</a:t>
            </a:r>
            <a:endParaRPr kumimoji="1" lang="en-US" altLang="ja-JP" sz="2800" b="1" dirty="0"/>
          </a:p>
          <a:p>
            <a:r>
              <a:rPr kumimoji="1" lang="ja-JP" altLang="en-US" sz="2800" b="1" dirty="0">
                <a:solidFill>
                  <a:srgbClr val="FF0000"/>
                </a:solidFill>
              </a:rPr>
              <a:t>減少かつ漸近関数だから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.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6C0E907-B281-4270-8E2D-93678FC78E72}"/>
              </a:ext>
            </a:extLst>
          </p:cNvPr>
          <p:cNvSpPr txBox="1">
            <a:spLocks/>
          </p:cNvSpPr>
          <p:nvPr/>
        </p:nvSpPr>
        <p:spPr>
          <a:xfrm>
            <a:off x="252318" y="128956"/>
            <a:ext cx="8549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これまでの根拠</a:t>
            </a:r>
            <a:r>
              <a:rPr lang="en-US" altLang="ja-JP"/>
              <a:t>(A2</a:t>
            </a:r>
            <a:r>
              <a:rPr lang="ja-JP" altLang="en-US"/>
              <a:t>の過去</a:t>
            </a:r>
            <a:r>
              <a:rPr lang="en-US" altLang="ja-JP"/>
              <a:t>10</a:t>
            </a:r>
            <a:r>
              <a:rPr lang="ja-JP" altLang="en-US"/>
              <a:t>年分</a:t>
            </a:r>
            <a:r>
              <a:rPr lang="en-US" altLang="ja-JP"/>
              <a:t>)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D26AC3-AA07-4AC3-8EE9-2639A96C1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2332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4666E7-10CC-4EF8-A771-15201068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04" y="3728621"/>
            <a:ext cx="8583907" cy="1126747"/>
          </a:xfrm>
        </p:spPr>
        <p:txBody>
          <a:bodyPr/>
          <a:lstStyle/>
          <a:p>
            <a:r>
              <a:rPr lang="ja-JP" altLang="en-US" b="1" dirty="0"/>
              <a:t>ここから磁場が入ります</a:t>
            </a:r>
            <a:endParaRPr kumimoji="1" lang="ja-JP" alt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6EF13950-4932-4A5D-8A14-B07AF8BC3C6E}"/>
                  </a:ext>
                </a:extLst>
              </p14:cNvPr>
              <p14:cNvContentPartPr/>
              <p14:nvPr/>
            </p14:nvContentPartPr>
            <p14:xfrm>
              <a:off x="5114259" y="451770"/>
              <a:ext cx="3114269" cy="2929384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6EF13950-4932-4A5D-8A14-B07AF8BC3C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8260" y="415769"/>
                <a:ext cx="3185907" cy="3001026"/>
              </a:xfrm>
              <a:prstGeom prst="rect">
                <a:avLst/>
              </a:prstGeom>
            </p:spPr>
          </p:pic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8059A3-C1DD-4B24-A401-37883106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2814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補正理論の疑問点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AC8DDBE-E1DA-4CAE-9940-E181EF45C3B7}"/>
              </a:ext>
            </a:extLst>
          </p:cNvPr>
          <p:cNvGrpSpPr/>
          <p:nvPr/>
        </p:nvGrpSpPr>
        <p:grpSpPr>
          <a:xfrm>
            <a:off x="340906" y="1603039"/>
            <a:ext cx="9400995" cy="954107"/>
            <a:chOff x="628649" y="1658679"/>
            <a:chExt cx="9400995" cy="95410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7DD3AAF-92F7-40D2-9569-AB3A2DEAFD51}"/>
                </a:ext>
              </a:extLst>
            </p:cNvPr>
            <p:cNvSpPr txBox="1"/>
            <p:nvPr/>
          </p:nvSpPr>
          <p:spPr>
            <a:xfrm>
              <a:off x="628649" y="1658679"/>
              <a:ext cx="9400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u="sng" dirty="0"/>
                <a:t>Q.1:</a:t>
              </a:r>
              <a:r>
                <a:rPr kumimoji="1" lang="ja-JP" altLang="en-US" sz="2800" u="sng" dirty="0"/>
                <a:t>補正関数を　　　　　　　　    で</a:t>
              </a:r>
              <a:r>
                <a:rPr kumimoji="1" lang="en-US" altLang="ja-JP" sz="2800" u="sng" dirty="0"/>
                <a:t>fit</a:t>
              </a:r>
              <a:r>
                <a:rPr kumimoji="1" lang="ja-JP" altLang="en-US" sz="2800" u="sng" dirty="0"/>
                <a:t>する根拠は？</a:t>
              </a:r>
              <a:endParaRPr kumimoji="1" lang="en-US" altLang="ja-JP" sz="2800" u="sng" dirty="0"/>
            </a:p>
            <a:p>
              <a:r>
                <a:rPr kumimoji="1" lang="ja-JP" altLang="en-US" sz="2800" dirty="0"/>
                <a:t>　→これまでの根拠</a:t>
              </a:r>
              <a:r>
                <a:rPr kumimoji="1" lang="en-US" altLang="ja-JP" sz="2800" dirty="0"/>
                <a:t>:</a:t>
              </a:r>
              <a:endParaRPr kumimoji="1" lang="ja-JP" altLang="en-US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50531CA-CFB7-44E7-9545-79C8C419970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004" y="1745437"/>
              <a:ext cx="3142858" cy="276571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6AD994-2BD1-46B5-9DFD-7F2E04DBA362}"/>
              </a:ext>
            </a:extLst>
          </p:cNvPr>
          <p:cNvSpPr txBox="1"/>
          <p:nvPr/>
        </p:nvSpPr>
        <p:spPr>
          <a:xfrm>
            <a:off x="340906" y="2469496"/>
            <a:ext cx="465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Q.1’:</a:t>
            </a:r>
            <a:r>
              <a:rPr kumimoji="1" lang="ja-JP" altLang="en-US" sz="2800" u="sng" dirty="0"/>
              <a:t>補正関数の定義域は？</a:t>
            </a:r>
            <a:endParaRPr kumimoji="1" lang="en-US" altLang="ja-JP" sz="2800" u="sng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F91DB7B-469F-44FA-A32A-9B3717F6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9461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07143"/>
            <a:ext cx="9144001" cy="2577729"/>
          </a:xfrm>
        </p:spPr>
      </p:pic>
      <p:sp>
        <p:nvSpPr>
          <p:cNvPr id="6" name="角丸四角形吹き出し 5"/>
          <p:cNvSpPr/>
          <p:nvPr/>
        </p:nvSpPr>
        <p:spPr>
          <a:xfrm>
            <a:off x="311085" y="4691575"/>
            <a:ext cx="8484123" cy="1608083"/>
          </a:xfrm>
          <a:prstGeom prst="wedgeRoundRectCallout">
            <a:avLst>
              <a:gd name="adj1" fmla="val -4149"/>
              <a:gd name="adj2" fmla="val -7083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dirty="0"/>
              <a:t>f(t)</a:t>
            </a:r>
            <a:r>
              <a:rPr lang="ja-JP" altLang="en-US" sz="2800" dirty="0"/>
              <a:t>を</a:t>
            </a:r>
            <a:r>
              <a:rPr lang="en-US" altLang="ja-JP" sz="2800" dirty="0"/>
              <a:t>75ns~300ns</a:t>
            </a:r>
            <a:r>
              <a:rPr lang="ja-JP" altLang="en-US" sz="2800" dirty="0"/>
              <a:t>で</a:t>
            </a:r>
            <a:r>
              <a:rPr lang="en-US" altLang="ja-JP" sz="2800" dirty="0"/>
              <a:t>25ns</a:t>
            </a:r>
            <a:r>
              <a:rPr lang="ja-JP" altLang="en-US" sz="2800" dirty="0"/>
              <a:t>ごとにプロット</a:t>
            </a:r>
            <a:r>
              <a:rPr lang="en-US" altLang="ja-JP" sz="2800" dirty="0"/>
              <a:t>(</a:t>
            </a:r>
            <a:r>
              <a:rPr lang="ja-JP" altLang="en-US" sz="2800" dirty="0"/>
              <a:t>黒点</a:t>
            </a:r>
            <a:r>
              <a:rPr lang="en-US" altLang="ja-JP" sz="2800" dirty="0"/>
              <a:t>)</a:t>
            </a:r>
          </a:p>
          <a:p>
            <a:pPr algn="ctr"/>
            <a:r>
              <a:rPr lang="ja-JP" altLang="en-US" sz="2800" dirty="0"/>
              <a:t>グラフの概形から　　　　　　　　でフィット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B909538-5DFD-4694-AEC6-C18DBF91C2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18" y="5420413"/>
            <a:ext cx="2715025" cy="5561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9BB0D2-1A07-4ED3-8700-9E1369166F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77" y="2394409"/>
            <a:ext cx="3805929" cy="779655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336988AE-0949-44F6-A86B-8396BB9AC5F1}"/>
              </a:ext>
            </a:extLst>
          </p:cNvPr>
          <p:cNvSpPr txBox="1">
            <a:spLocks/>
          </p:cNvSpPr>
          <p:nvPr/>
        </p:nvSpPr>
        <p:spPr>
          <a:xfrm>
            <a:off x="628650" y="23287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A1’.</a:t>
            </a:r>
            <a:r>
              <a:rPr lang="ja-JP" altLang="en-US"/>
              <a:t>補正関数の定義域の決定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D405600-F659-45E6-9DFE-86FC73DF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7978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補正理論の疑問点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AC8DDBE-E1DA-4CAE-9940-E181EF45C3B7}"/>
              </a:ext>
            </a:extLst>
          </p:cNvPr>
          <p:cNvGrpSpPr/>
          <p:nvPr/>
        </p:nvGrpSpPr>
        <p:grpSpPr>
          <a:xfrm>
            <a:off x="340906" y="1603039"/>
            <a:ext cx="9400995" cy="954107"/>
            <a:chOff x="628649" y="1658679"/>
            <a:chExt cx="9400995" cy="95410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7DD3AAF-92F7-40D2-9569-AB3A2DEAFD51}"/>
                </a:ext>
              </a:extLst>
            </p:cNvPr>
            <p:cNvSpPr txBox="1"/>
            <p:nvPr/>
          </p:nvSpPr>
          <p:spPr>
            <a:xfrm>
              <a:off x="628649" y="1658679"/>
              <a:ext cx="9400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u="sng" dirty="0"/>
                <a:t>Q.1:</a:t>
              </a:r>
              <a:r>
                <a:rPr kumimoji="1" lang="ja-JP" altLang="en-US" sz="2800" u="sng" dirty="0"/>
                <a:t>補正関数を　　　　　　　　    で</a:t>
              </a:r>
              <a:r>
                <a:rPr kumimoji="1" lang="en-US" altLang="ja-JP" sz="2800" u="sng" dirty="0"/>
                <a:t>fit</a:t>
              </a:r>
              <a:r>
                <a:rPr kumimoji="1" lang="ja-JP" altLang="en-US" sz="2800" u="sng" dirty="0"/>
                <a:t>する根拠は？</a:t>
              </a:r>
              <a:endParaRPr kumimoji="1" lang="en-US" altLang="ja-JP" sz="2800" u="sng" dirty="0"/>
            </a:p>
            <a:p>
              <a:r>
                <a:rPr kumimoji="1" lang="ja-JP" altLang="en-US" sz="2800" dirty="0"/>
                <a:t>　→これまでの根拠</a:t>
              </a:r>
              <a:r>
                <a:rPr kumimoji="1" lang="en-US" altLang="ja-JP" sz="2800" dirty="0"/>
                <a:t>:</a:t>
              </a:r>
              <a:r>
                <a:rPr kumimoji="1" lang="ja-JP" altLang="en-US" sz="2800" b="1" dirty="0">
                  <a:solidFill>
                    <a:srgbClr val="FF0000"/>
                  </a:solidFill>
                </a:rPr>
                <a:t>減少関数かつ０に漸近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50531CA-CFB7-44E7-9545-79C8C419970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004" y="1745437"/>
              <a:ext cx="3142858" cy="276571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0095F9-56A1-42F4-8746-54D6E0DBD1D0}"/>
              </a:ext>
            </a:extLst>
          </p:cNvPr>
          <p:cNvSpPr txBox="1"/>
          <p:nvPr/>
        </p:nvSpPr>
        <p:spPr>
          <a:xfrm>
            <a:off x="340906" y="3052874"/>
            <a:ext cx="8951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Q.2:</a:t>
            </a:r>
            <a:r>
              <a:rPr kumimoji="1" lang="ja-JP" altLang="en-US" sz="2800" u="sng" dirty="0"/>
              <a:t>寿命曲線の適切な</a:t>
            </a:r>
            <a:r>
              <a:rPr kumimoji="1" lang="en-US" altLang="ja-JP" sz="2800" u="sng" dirty="0"/>
              <a:t>fit</a:t>
            </a:r>
            <a:r>
              <a:rPr kumimoji="1" lang="ja-JP" altLang="en-US" sz="2800" u="sng" dirty="0"/>
              <a:t>範囲は？</a:t>
            </a:r>
            <a:endParaRPr kumimoji="1" lang="en-US" altLang="ja-JP" sz="2800" u="sng" dirty="0"/>
          </a:p>
          <a:p>
            <a:r>
              <a:rPr kumimoji="1" lang="ja-JP" altLang="en-US" sz="2800" dirty="0"/>
              <a:t>　→これまでの範囲</a:t>
            </a:r>
            <a:r>
              <a:rPr kumimoji="1" lang="en-US" altLang="ja-JP" sz="2800" dirty="0"/>
              <a:t>: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6AD994-2BD1-46B5-9DFD-7F2E04DBA362}"/>
              </a:ext>
            </a:extLst>
          </p:cNvPr>
          <p:cNvSpPr txBox="1"/>
          <p:nvPr/>
        </p:nvSpPr>
        <p:spPr>
          <a:xfrm>
            <a:off x="340906" y="2469496"/>
            <a:ext cx="465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Q.1’:</a:t>
            </a:r>
            <a:r>
              <a:rPr kumimoji="1" lang="ja-JP" altLang="en-US" sz="2800" u="sng" dirty="0"/>
              <a:t>補正関数の定義域は？</a:t>
            </a:r>
            <a:endParaRPr kumimoji="1" lang="en-US" altLang="ja-JP" sz="2800" u="sng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57CA566-1EC9-4222-9AFF-E676F647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357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27839-B313-4408-9BC0-4927CD62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これまでの範囲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678E296-46C5-4306-B7A9-05A6C57F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3" y="1462430"/>
            <a:ext cx="4652059" cy="539557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F6AC09-9F32-46CC-8556-1C33CC95897E}"/>
              </a:ext>
            </a:extLst>
          </p:cNvPr>
          <p:cNvSpPr txBox="1"/>
          <p:nvPr/>
        </p:nvSpPr>
        <p:spPr>
          <a:xfrm>
            <a:off x="4545733" y="2072281"/>
            <a:ext cx="4551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・過去の</a:t>
            </a:r>
            <a:r>
              <a:rPr kumimoji="1" lang="en-US" altLang="ja-JP" sz="2800" dirty="0"/>
              <a:t>A2</a:t>
            </a:r>
            <a:r>
              <a:rPr kumimoji="1" lang="ja-JP" altLang="en-US" sz="2800" dirty="0"/>
              <a:t>実験における</a:t>
            </a:r>
            <a:endParaRPr kumimoji="1" lang="en-US" altLang="ja-JP" sz="2800" dirty="0"/>
          </a:p>
          <a:p>
            <a:r>
              <a:rPr kumimoji="1" lang="ja-JP" altLang="en-US" sz="2800" dirty="0"/>
              <a:t>　寿命曲線のフィット範囲</a:t>
            </a:r>
            <a:endParaRPr kumimoji="1"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235134-62B6-4032-9A74-0A3EF725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6862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27839-B313-4408-9BC0-4927CD62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これまでの範囲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9DA31FB-A3F2-45D4-890C-FEA5B814FE38}"/>
              </a:ext>
            </a:extLst>
          </p:cNvPr>
          <p:cNvGrpSpPr/>
          <p:nvPr/>
        </p:nvGrpSpPr>
        <p:grpSpPr>
          <a:xfrm>
            <a:off x="47003" y="1462430"/>
            <a:ext cx="4652059" cy="5395570"/>
            <a:chOff x="307500" y="1393962"/>
            <a:chExt cx="4652059" cy="539557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678E296-46C5-4306-B7A9-05A6C57F8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500" y="1393962"/>
              <a:ext cx="4652059" cy="5395570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445E47D0-730F-4777-A1D0-C4A84ADE0256}"/>
                </a:ext>
              </a:extLst>
            </p:cNvPr>
            <p:cNvSpPr/>
            <p:nvPr/>
          </p:nvSpPr>
          <p:spPr>
            <a:xfrm>
              <a:off x="1375508" y="1488134"/>
              <a:ext cx="468923" cy="4752451"/>
            </a:xfrm>
            <a:prstGeom prst="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8DF5F6-74C4-455F-8AB0-986C4970EAEA}"/>
              </a:ext>
            </a:extLst>
          </p:cNvPr>
          <p:cNvSpPr txBox="1"/>
          <p:nvPr/>
        </p:nvSpPr>
        <p:spPr>
          <a:xfrm>
            <a:off x="4545733" y="1494471"/>
            <a:ext cx="4551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・過去の</a:t>
            </a:r>
            <a:r>
              <a:rPr kumimoji="1" lang="en-US" altLang="ja-JP" sz="2800" dirty="0"/>
              <a:t>A2</a:t>
            </a:r>
            <a:r>
              <a:rPr kumimoji="1" lang="ja-JP" altLang="en-US" sz="2800" dirty="0"/>
              <a:t>実験における</a:t>
            </a:r>
            <a:endParaRPr kumimoji="1" lang="en-US" altLang="ja-JP" sz="2800" dirty="0"/>
          </a:p>
          <a:p>
            <a:r>
              <a:rPr kumimoji="1" lang="ja-JP" altLang="en-US" sz="2800" dirty="0"/>
              <a:t>　寿命曲線のフィット範囲</a:t>
            </a:r>
            <a:endParaRPr kumimoji="1" lang="en-US" altLang="ja-JP" sz="2800" dirty="0"/>
          </a:p>
          <a:p>
            <a:r>
              <a:rPr kumimoji="1" lang="ja-JP" altLang="en-US" sz="2800" dirty="0"/>
              <a:t>・点線内が</a:t>
            </a:r>
            <a:r>
              <a:rPr kumimoji="1" lang="en-US" altLang="ja-JP" sz="2800" dirty="0">
                <a:solidFill>
                  <a:schemeClr val="accent1"/>
                </a:solidFill>
              </a:rPr>
              <a:t>0ns</a:t>
            </a:r>
            <a:r>
              <a:rPr kumimoji="1" lang="ja-JP" altLang="en-US" sz="2800" dirty="0">
                <a:solidFill>
                  <a:schemeClr val="accent1"/>
                </a:solidFill>
              </a:rPr>
              <a:t>から</a:t>
            </a:r>
            <a:r>
              <a:rPr kumimoji="1" lang="en-US" altLang="ja-JP" sz="2800" dirty="0">
                <a:solidFill>
                  <a:schemeClr val="accent1"/>
                </a:solidFill>
              </a:rPr>
              <a:t>142ns</a:t>
            </a:r>
          </a:p>
          <a:p>
            <a:r>
              <a:rPr kumimoji="1" lang="ja-JP" altLang="en-US" sz="2800" b="1" dirty="0"/>
              <a:t>⇒フィット範囲が遅すぎる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918FA6-3C97-4019-874A-9F6A595FC050}"/>
              </a:ext>
            </a:extLst>
          </p:cNvPr>
          <p:cNvSpPr txBox="1"/>
          <p:nvPr/>
        </p:nvSpPr>
        <p:spPr>
          <a:xfrm>
            <a:off x="4549468" y="3582405"/>
            <a:ext cx="4551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・遅い時間に行くほど</a:t>
            </a:r>
            <a:endParaRPr kumimoji="1" lang="en-US" altLang="ja-JP" sz="2800" dirty="0"/>
          </a:p>
          <a:p>
            <a:r>
              <a:rPr kumimoji="1" lang="ja-JP" altLang="en-US" sz="2800" dirty="0"/>
              <a:t>　ノイズの割合が大きい</a:t>
            </a:r>
            <a:endParaRPr kumimoji="1" lang="en-US" altLang="ja-JP" sz="2800" dirty="0"/>
          </a:p>
          <a:p>
            <a:r>
              <a:rPr kumimoji="1" lang="ja-JP" altLang="en-US" sz="2800" dirty="0"/>
              <a:t>（例えば</a:t>
            </a:r>
            <a:r>
              <a:rPr kumimoji="1" lang="en-US" altLang="ja-JP" sz="2800" dirty="0"/>
              <a:t>400ns</a:t>
            </a:r>
            <a:r>
              <a:rPr kumimoji="1" lang="ja-JP" altLang="en-US" sz="2800" dirty="0" err="1"/>
              <a:t>までに</a:t>
            </a:r>
            <a:r>
              <a:rPr kumimoji="1" lang="en-US" altLang="ja-JP" sz="2800" dirty="0"/>
              <a:t>o-Ps</a:t>
            </a:r>
            <a:r>
              <a:rPr kumimoji="1" lang="ja-JP" altLang="en-US" sz="2800" dirty="0"/>
              <a:t>の</a:t>
            </a:r>
            <a:endParaRPr kumimoji="1" lang="en-US" altLang="ja-JP" sz="2800" dirty="0"/>
          </a:p>
          <a:p>
            <a:r>
              <a:rPr kumimoji="1" lang="ja-JP" altLang="en-US" sz="2800" dirty="0"/>
              <a:t>　約</a:t>
            </a:r>
            <a:r>
              <a:rPr kumimoji="1" lang="en-US" altLang="ja-JP" sz="2800" dirty="0"/>
              <a:t>99%</a:t>
            </a:r>
            <a:r>
              <a:rPr kumimoji="1" lang="ja-JP" altLang="en-US" sz="2800" dirty="0" err="1"/>
              <a:t>が崩</a:t>
            </a:r>
            <a:r>
              <a:rPr kumimoji="1" lang="ja-JP" altLang="en-US" sz="2800" dirty="0"/>
              <a:t>壊している</a:t>
            </a:r>
            <a:r>
              <a:rPr kumimoji="1" lang="en-US" altLang="ja-JP" sz="2800" dirty="0"/>
              <a:t>.</a:t>
            </a:r>
            <a:r>
              <a:rPr kumimoji="1" lang="ja-JP" altLang="en-US" sz="2800" dirty="0"/>
              <a:t>）</a:t>
            </a:r>
            <a:endParaRPr kumimoji="1"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6128C6-B9E9-438C-83FE-C1A66DF4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3033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補正理論の疑問点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AC8DDBE-E1DA-4CAE-9940-E181EF45C3B7}"/>
              </a:ext>
            </a:extLst>
          </p:cNvPr>
          <p:cNvGrpSpPr/>
          <p:nvPr/>
        </p:nvGrpSpPr>
        <p:grpSpPr>
          <a:xfrm>
            <a:off x="340906" y="1603039"/>
            <a:ext cx="9400995" cy="954107"/>
            <a:chOff x="628649" y="1658679"/>
            <a:chExt cx="9400995" cy="95410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7DD3AAF-92F7-40D2-9569-AB3A2DEAFD51}"/>
                </a:ext>
              </a:extLst>
            </p:cNvPr>
            <p:cNvSpPr txBox="1"/>
            <p:nvPr/>
          </p:nvSpPr>
          <p:spPr>
            <a:xfrm>
              <a:off x="628649" y="1658679"/>
              <a:ext cx="9400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u="sng" dirty="0"/>
                <a:t>Q.1:</a:t>
              </a:r>
              <a:r>
                <a:rPr kumimoji="1" lang="ja-JP" altLang="en-US" sz="2800" u="sng" dirty="0"/>
                <a:t>補正関数を　　　　　　　　    で</a:t>
              </a:r>
              <a:r>
                <a:rPr kumimoji="1" lang="en-US" altLang="ja-JP" sz="2800" u="sng" dirty="0"/>
                <a:t>fit</a:t>
              </a:r>
              <a:r>
                <a:rPr kumimoji="1" lang="ja-JP" altLang="en-US" sz="2800" u="sng" dirty="0"/>
                <a:t>する根拠は？</a:t>
              </a:r>
              <a:endParaRPr kumimoji="1" lang="en-US" altLang="ja-JP" sz="2800" u="sng" dirty="0"/>
            </a:p>
            <a:p>
              <a:r>
                <a:rPr kumimoji="1" lang="ja-JP" altLang="en-US" sz="2800" dirty="0"/>
                <a:t>　→これまでの根拠</a:t>
              </a:r>
              <a:r>
                <a:rPr kumimoji="1" lang="en-US" altLang="ja-JP" sz="2800" dirty="0"/>
                <a:t>:</a:t>
              </a:r>
              <a:r>
                <a:rPr kumimoji="1" lang="ja-JP" altLang="en-US" sz="2800" b="1" dirty="0">
                  <a:solidFill>
                    <a:srgbClr val="FF0000"/>
                  </a:solidFill>
                </a:rPr>
                <a:t>減少関数かつ０に漸近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50531CA-CFB7-44E7-9545-79C8C419970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004" y="1745437"/>
              <a:ext cx="3142858" cy="276571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0095F9-56A1-42F4-8746-54D6E0DBD1D0}"/>
              </a:ext>
            </a:extLst>
          </p:cNvPr>
          <p:cNvSpPr txBox="1"/>
          <p:nvPr/>
        </p:nvSpPr>
        <p:spPr>
          <a:xfrm>
            <a:off x="340906" y="3052874"/>
            <a:ext cx="8951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Q.2:</a:t>
            </a:r>
            <a:r>
              <a:rPr kumimoji="1" lang="ja-JP" altLang="en-US" sz="2800" u="sng" dirty="0"/>
              <a:t>寿命曲線の適切な</a:t>
            </a:r>
            <a:r>
              <a:rPr kumimoji="1" lang="en-US" altLang="ja-JP" sz="2800" u="sng" dirty="0"/>
              <a:t>fit</a:t>
            </a:r>
            <a:r>
              <a:rPr kumimoji="1" lang="ja-JP" altLang="en-US" sz="2800" u="sng" dirty="0"/>
              <a:t>範囲は？</a:t>
            </a:r>
            <a:endParaRPr kumimoji="1" lang="en-US" altLang="ja-JP" sz="2800" u="sng" dirty="0"/>
          </a:p>
          <a:p>
            <a:r>
              <a:rPr kumimoji="1" lang="ja-JP" altLang="en-US" sz="2800" dirty="0"/>
              <a:t>　→これまでの範囲</a:t>
            </a:r>
            <a:r>
              <a:rPr kumimoji="1" lang="en-US" altLang="ja-JP" sz="2800" dirty="0"/>
              <a:t>: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ほとんどが遅い時間</a:t>
            </a:r>
            <a:endParaRPr kumimoji="1" lang="en-US" altLang="ja-JP" sz="2800" dirty="0"/>
          </a:p>
          <a:p>
            <a:r>
              <a:rPr kumimoji="1" lang="ja-JP" altLang="en-US" sz="2800" dirty="0"/>
              <a:t>　⇒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本来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o-Ps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の情報は早い時間にあるはず</a:t>
            </a:r>
            <a:endParaRPr kumimoji="1" lang="en-US" altLang="ja-JP" sz="2800" b="1" dirty="0">
              <a:solidFill>
                <a:srgbClr val="FF0000"/>
              </a:solidFill>
            </a:endParaRPr>
          </a:p>
          <a:p>
            <a:r>
              <a:rPr kumimoji="1" lang="ja-JP" altLang="en-US" sz="2800" b="1" dirty="0"/>
              <a:t>　　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6AD994-2BD1-46B5-9DFD-7F2E04DBA362}"/>
              </a:ext>
            </a:extLst>
          </p:cNvPr>
          <p:cNvSpPr txBox="1"/>
          <p:nvPr/>
        </p:nvSpPr>
        <p:spPr>
          <a:xfrm>
            <a:off x="340906" y="2469496"/>
            <a:ext cx="465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Q.1’:</a:t>
            </a:r>
            <a:r>
              <a:rPr kumimoji="1" lang="ja-JP" altLang="en-US" sz="2800" u="sng" dirty="0"/>
              <a:t>補正関数の定義域は？</a:t>
            </a:r>
            <a:endParaRPr kumimoji="1" lang="en-US" altLang="ja-JP" sz="2800" u="sng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89CF6C-8D63-4DCA-915E-52459CE3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1774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33C21F-8652-4616-8B91-3812CE54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2872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A1’.</a:t>
            </a:r>
            <a:r>
              <a:rPr kumimoji="1" lang="ja-JP" altLang="en-US" dirty="0"/>
              <a:t>補正関数の定義域の決定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89AF1C3-6C3D-474B-80CC-4489992C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791"/>
            <a:ext cx="9013916" cy="27591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B8FE7D4-6354-41EE-B145-E17021E70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10939" b="5637"/>
          <a:stretch/>
        </p:blipFill>
        <p:spPr>
          <a:xfrm>
            <a:off x="1919177" y="2982433"/>
            <a:ext cx="6799684" cy="185006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D063DE-D50B-4CAB-B0FE-3E2096EDE285}"/>
              </a:ext>
            </a:extLst>
          </p:cNvPr>
          <p:cNvSpPr/>
          <p:nvPr/>
        </p:nvSpPr>
        <p:spPr>
          <a:xfrm>
            <a:off x="824313" y="6012712"/>
            <a:ext cx="7182003" cy="37383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41E6368-A193-4607-AD2C-5F940C33D190}"/>
              </a:ext>
            </a:extLst>
          </p:cNvPr>
          <p:cNvSpPr/>
          <p:nvPr/>
        </p:nvSpPr>
        <p:spPr>
          <a:xfrm>
            <a:off x="2232837" y="3055163"/>
            <a:ext cx="6342321" cy="157531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389BE94-35A8-4E89-8F60-7E4251C5D4DC}"/>
              </a:ext>
            </a:extLst>
          </p:cNvPr>
          <p:cNvCxnSpPr/>
          <p:nvPr/>
        </p:nvCxnSpPr>
        <p:spPr>
          <a:xfrm>
            <a:off x="3916179" y="3464317"/>
            <a:ext cx="0" cy="1195147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グラフィックス 14" descr="閉じる">
            <a:extLst>
              <a:ext uri="{FF2B5EF4-FFF2-40B4-BE49-F238E27FC236}">
                <a16:creationId xmlns:a16="http://schemas.microsoft.com/office/drawing/2014/main" id="{61D4CF5C-2D95-4E0F-9115-B0701C1B1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5409" y="3337342"/>
            <a:ext cx="321540" cy="32154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96AD27-FEC6-4B1E-882A-4097A823EE13}"/>
              </a:ext>
            </a:extLst>
          </p:cNvPr>
          <p:cNvSpPr txBox="1"/>
          <p:nvPr/>
        </p:nvSpPr>
        <p:spPr>
          <a:xfrm>
            <a:off x="3558209" y="4653013"/>
            <a:ext cx="79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32ns</a:t>
            </a:r>
            <a:endParaRPr kumimoji="1" lang="ja-JP" altLang="en-US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A704705-21AC-4D96-8429-69824A8D9F4F}"/>
              </a:ext>
            </a:extLst>
          </p:cNvPr>
          <p:cNvSpPr txBox="1"/>
          <p:nvPr/>
        </p:nvSpPr>
        <p:spPr>
          <a:xfrm>
            <a:off x="223598" y="1398293"/>
            <a:ext cx="911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下端</a:t>
            </a:r>
            <a:r>
              <a:rPr kumimoji="1" lang="ja-JP" altLang="en-US" sz="2800" dirty="0"/>
              <a:t>：補正関数が減少し始める点</a:t>
            </a:r>
            <a:endParaRPr kumimoji="1" lang="en-US" altLang="ja-JP" sz="2800" dirty="0"/>
          </a:p>
          <a:p>
            <a:r>
              <a:rPr kumimoji="1" lang="en-US" altLang="ja-JP" sz="2800" dirty="0"/>
              <a:t>(</a:t>
            </a:r>
            <a:r>
              <a:rPr kumimoji="1" lang="ja-JP" altLang="en-US" sz="2800" dirty="0"/>
              <a:t>より早い時間は</a:t>
            </a:r>
            <a:r>
              <a:rPr kumimoji="1" lang="en-US" altLang="ja-JP" sz="2800" dirty="0"/>
              <a:t>p-Ps</a:t>
            </a:r>
            <a:r>
              <a:rPr kumimoji="1" lang="ja-JP" altLang="en-US" sz="2800" dirty="0"/>
              <a:t>由来の</a:t>
            </a:r>
            <a:r>
              <a:rPr kumimoji="1" lang="en-US" altLang="ja-JP" sz="2800" dirty="0"/>
              <a:t>2γ</a:t>
            </a:r>
            <a:r>
              <a:rPr kumimoji="1" lang="ja-JP" altLang="en-US" sz="2800" dirty="0"/>
              <a:t>が多く理論の仮定が破綻</a:t>
            </a:r>
            <a:r>
              <a:rPr kumimoji="1" lang="en-US" altLang="ja-JP" sz="2800" dirty="0"/>
              <a:t>.)</a:t>
            </a:r>
          </a:p>
          <a:p>
            <a:r>
              <a:rPr kumimoji="1" lang="ja-JP" altLang="en-US" sz="2800" b="1" dirty="0"/>
              <a:t>上端</a:t>
            </a:r>
            <a:r>
              <a:rPr kumimoji="1" lang="ja-JP" altLang="en-US" sz="2800" dirty="0"/>
              <a:t>：</a:t>
            </a:r>
            <a:r>
              <a:rPr kumimoji="1" lang="en-US" altLang="ja-JP" sz="2800" dirty="0"/>
              <a:t>400ns(99</a:t>
            </a:r>
            <a:r>
              <a:rPr kumimoji="1" lang="ja-JP" altLang="en-US" sz="2800" dirty="0"/>
              <a:t>％の</a:t>
            </a:r>
            <a:r>
              <a:rPr kumimoji="1" lang="en-US" altLang="ja-JP" sz="2800" dirty="0"/>
              <a:t>o-Ps</a:t>
            </a:r>
            <a:r>
              <a:rPr kumimoji="1" lang="ja-JP" altLang="en-US" sz="2800" dirty="0"/>
              <a:t>が崩壊するため</a:t>
            </a:r>
            <a:r>
              <a:rPr kumimoji="1" lang="en-US" altLang="ja-JP" sz="2800" dirty="0"/>
              <a:t>.)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8ADD1873-A1D6-4F17-B046-B2322FFCCA24}"/>
                  </a:ext>
                </a:extLst>
              </p14:cNvPr>
              <p14:cNvContentPartPr/>
              <p14:nvPr/>
            </p14:nvContentPartPr>
            <p14:xfrm>
              <a:off x="3848742" y="4596675"/>
              <a:ext cx="125640" cy="11484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8ADD1873-A1D6-4F17-B046-B2322FFCCA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5742" y="4534035"/>
                <a:ext cx="251280" cy="2404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0245E9-BC24-4536-91AE-ECCAC8CB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9157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77" y="1825625"/>
            <a:ext cx="6527845" cy="5032375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0F642903-3D55-4DE0-BBDB-4CBF40975BCC}"/>
              </a:ext>
            </a:extLst>
          </p:cNvPr>
          <p:cNvSpPr txBox="1">
            <a:spLocks/>
          </p:cNvSpPr>
          <p:nvPr/>
        </p:nvSpPr>
        <p:spPr>
          <a:xfrm>
            <a:off x="267142" y="306647"/>
            <a:ext cx="8743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A2.</a:t>
            </a:r>
            <a:r>
              <a:rPr lang="ja-JP" altLang="en-US"/>
              <a:t>寿命曲線のフィット範囲の決定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841BE90-5C9C-48F4-91DF-1DC3DCEA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765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D04EC7-7036-47C8-A44B-8B117CBD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42" y="306647"/>
            <a:ext cx="8743861" cy="1325563"/>
          </a:xfrm>
        </p:spPr>
        <p:txBody>
          <a:bodyPr/>
          <a:lstStyle/>
          <a:p>
            <a:r>
              <a:rPr kumimoji="1" lang="en-US" altLang="ja-JP" dirty="0"/>
              <a:t>A2.</a:t>
            </a:r>
            <a:r>
              <a:rPr kumimoji="1" lang="ja-JP" altLang="en-US" dirty="0"/>
              <a:t>寿命曲線のフィット範囲の決定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94D766E-60DD-4527-B32E-00AC9AF9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8" y="2676685"/>
            <a:ext cx="4777106" cy="38746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7AD9BC-1386-4B3D-A22A-E1A44CCB1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22" y="1741901"/>
            <a:ext cx="3746385" cy="30587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BD73B4-46EF-40EE-9372-3200DFF56E65}"/>
              </a:ext>
            </a:extLst>
          </p:cNvPr>
          <p:cNvSpPr/>
          <p:nvPr/>
        </p:nvSpPr>
        <p:spPr>
          <a:xfrm>
            <a:off x="893944" y="3127094"/>
            <a:ext cx="362985" cy="30587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031C92-FBF6-45F5-A08A-055BEC3709F9}"/>
              </a:ext>
            </a:extLst>
          </p:cNvPr>
          <p:cNvSpPr/>
          <p:nvPr/>
        </p:nvSpPr>
        <p:spPr>
          <a:xfrm>
            <a:off x="1909099" y="2061084"/>
            <a:ext cx="3094216" cy="24598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グラフィックス 9" descr="閉じる">
            <a:extLst>
              <a:ext uri="{FF2B5EF4-FFF2-40B4-BE49-F238E27FC236}">
                <a16:creationId xmlns:a16="http://schemas.microsoft.com/office/drawing/2014/main" id="{EF7A834E-1657-42D5-A2E8-8C7BC4609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0381" y="3776086"/>
            <a:ext cx="321540" cy="321540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B1B5638-CC46-4267-B858-1F68F4EA44D7}"/>
              </a:ext>
            </a:extLst>
          </p:cNvPr>
          <p:cNvCxnSpPr>
            <a:cxnSpLocks/>
          </p:cNvCxnSpPr>
          <p:nvPr/>
        </p:nvCxnSpPr>
        <p:spPr>
          <a:xfrm>
            <a:off x="2871151" y="3991701"/>
            <a:ext cx="0" cy="529183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EC20835-1D9C-4CCB-874F-A4692B2C472B}"/>
              </a:ext>
            </a:extLst>
          </p:cNvPr>
          <p:cNvSpPr txBox="1"/>
          <p:nvPr/>
        </p:nvSpPr>
        <p:spPr>
          <a:xfrm>
            <a:off x="2524539" y="4570745"/>
            <a:ext cx="79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20ns</a:t>
            </a:r>
            <a:endParaRPr kumimoji="1" lang="ja-JP" altLang="en-US" sz="2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C30A6C-6C31-49F6-A0B3-09787DF866F8}"/>
              </a:ext>
            </a:extLst>
          </p:cNvPr>
          <p:cNvSpPr txBox="1"/>
          <p:nvPr/>
        </p:nvSpPr>
        <p:spPr>
          <a:xfrm>
            <a:off x="4810054" y="5307210"/>
            <a:ext cx="4067010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下端</a:t>
            </a:r>
            <a:r>
              <a:rPr kumimoji="1" lang="ja-JP" altLang="en-US" sz="2800" dirty="0"/>
              <a:t>：</a:t>
            </a:r>
            <a:r>
              <a:rPr kumimoji="1" lang="en-US" altLang="ja-JP" sz="2800" b="1" dirty="0"/>
              <a:t>p-Ps</a:t>
            </a:r>
            <a:r>
              <a:rPr kumimoji="1" lang="ja-JP" altLang="en-US" sz="2800" b="1" dirty="0"/>
              <a:t>がなくなる点　</a:t>
            </a:r>
            <a:endParaRPr kumimoji="1" lang="en-US" altLang="ja-JP" sz="2800" b="1" dirty="0"/>
          </a:p>
          <a:p>
            <a:r>
              <a:rPr kumimoji="1" lang="ja-JP" altLang="en-US" sz="2800" b="1" dirty="0"/>
              <a:t>上端</a:t>
            </a:r>
            <a:r>
              <a:rPr kumimoji="1" lang="ja-JP" altLang="en-US" sz="2800" dirty="0"/>
              <a:t>：</a:t>
            </a:r>
            <a:r>
              <a:rPr kumimoji="1" lang="en-US" altLang="ja-JP" sz="2800" b="1" dirty="0"/>
              <a:t>400ns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8D693B-0294-4DBC-BC60-FE0BCD89D935}"/>
              </a:ext>
            </a:extLst>
          </p:cNvPr>
          <p:cNvSpPr txBox="1"/>
          <p:nvPr/>
        </p:nvSpPr>
        <p:spPr>
          <a:xfrm>
            <a:off x="5164548" y="2882084"/>
            <a:ext cx="384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SiO2</a:t>
            </a:r>
            <a:r>
              <a:rPr kumimoji="1" lang="ja-JP" altLang="en-US" sz="2800" b="1" dirty="0"/>
              <a:t>を消しゴムにして</a:t>
            </a:r>
            <a:endParaRPr kumimoji="1" lang="en-US" altLang="ja-JP" sz="2800" b="1" dirty="0"/>
          </a:p>
          <a:p>
            <a:r>
              <a:rPr kumimoji="1" lang="en-US" altLang="ja-JP" sz="2800" b="1" dirty="0"/>
              <a:t>p-Ps</a:t>
            </a:r>
            <a:r>
              <a:rPr kumimoji="1" lang="ja-JP" altLang="en-US" sz="2800" b="1" dirty="0"/>
              <a:t>のみ生成して測定</a:t>
            </a:r>
            <a:endParaRPr kumimoji="1" lang="en-US" altLang="ja-JP" sz="28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2B0EBF-747D-4C60-A22D-1C38EB2F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5799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B381B-4182-4664-937B-AD3F6A0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補正理論の疑問点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A231AF-69FB-46E1-B460-A7237DC36721}"/>
              </a:ext>
            </a:extLst>
          </p:cNvPr>
          <p:cNvSpPr txBox="1"/>
          <p:nvPr/>
        </p:nvSpPr>
        <p:spPr>
          <a:xfrm>
            <a:off x="875468" y="5269564"/>
            <a:ext cx="7100439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⇒補正関数の</a:t>
            </a:r>
            <a:r>
              <a:rPr kumimoji="1" lang="en-US" altLang="ja-JP" sz="3200" b="1" dirty="0"/>
              <a:t>fit</a:t>
            </a:r>
            <a:r>
              <a:rPr kumimoji="1" lang="ja-JP" altLang="en-US" sz="3200" b="1" dirty="0"/>
              <a:t>関数を改善できないか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AC8DDBE-E1DA-4CAE-9940-E181EF45C3B7}"/>
              </a:ext>
            </a:extLst>
          </p:cNvPr>
          <p:cNvGrpSpPr/>
          <p:nvPr/>
        </p:nvGrpSpPr>
        <p:grpSpPr>
          <a:xfrm>
            <a:off x="340906" y="1603039"/>
            <a:ext cx="9400995" cy="954107"/>
            <a:chOff x="628649" y="1658679"/>
            <a:chExt cx="9400995" cy="95410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27DD3AAF-92F7-40D2-9569-AB3A2DEAFD51}"/>
                </a:ext>
              </a:extLst>
            </p:cNvPr>
            <p:cNvSpPr txBox="1"/>
            <p:nvPr/>
          </p:nvSpPr>
          <p:spPr>
            <a:xfrm>
              <a:off x="628649" y="1658679"/>
              <a:ext cx="9400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u="sng" dirty="0"/>
                <a:t>Q.1:</a:t>
              </a:r>
              <a:r>
                <a:rPr kumimoji="1" lang="ja-JP" altLang="en-US" sz="2800" u="sng" dirty="0"/>
                <a:t>補正関数を　　　　　　　　    で</a:t>
              </a:r>
              <a:r>
                <a:rPr kumimoji="1" lang="en-US" altLang="ja-JP" sz="2800" u="sng" dirty="0"/>
                <a:t>fit</a:t>
              </a:r>
              <a:r>
                <a:rPr kumimoji="1" lang="ja-JP" altLang="en-US" sz="2800" u="sng" dirty="0"/>
                <a:t>する根拠は？</a:t>
              </a:r>
              <a:endParaRPr kumimoji="1" lang="en-US" altLang="ja-JP" sz="2800" u="sng" dirty="0"/>
            </a:p>
            <a:p>
              <a:r>
                <a:rPr kumimoji="1" lang="ja-JP" altLang="en-US" sz="2800" dirty="0"/>
                <a:t>　→これまでの根拠</a:t>
              </a:r>
              <a:r>
                <a:rPr kumimoji="1" lang="en-US" altLang="ja-JP" sz="2800" dirty="0"/>
                <a:t>:</a:t>
              </a:r>
              <a:r>
                <a:rPr kumimoji="1" lang="ja-JP" altLang="en-US" sz="2800" b="1" dirty="0">
                  <a:solidFill>
                    <a:srgbClr val="FF0000"/>
                  </a:solidFill>
                </a:rPr>
                <a:t>減少関数かつ０に漸近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50531CA-CFB7-44E7-9545-79C8C419970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004" y="1745437"/>
              <a:ext cx="3142858" cy="276571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0095F9-56A1-42F4-8746-54D6E0DBD1D0}"/>
              </a:ext>
            </a:extLst>
          </p:cNvPr>
          <p:cNvSpPr txBox="1"/>
          <p:nvPr/>
        </p:nvSpPr>
        <p:spPr>
          <a:xfrm>
            <a:off x="340906" y="3052874"/>
            <a:ext cx="8951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Q.2:</a:t>
            </a:r>
            <a:r>
              <a:rPr kumimoji="1" lang="ja-JP" altLang="en-US" sz="2800" u="sng" dirty="0"/>
              <a:t>寿命曲線の適切な</a:t>
            </a:r>
            <a:r>
              <a:rPr kumimoji="1" lang="en-US" altLang="ja-JP" sz="2800" u="sng" dirty="0"/>
              <a:t>fit</a:t>
            </a:r>
            <a:r>
              <a:rPr kumimoji="1" lang="ja-JP" altLang="en-US" sz="2800" u="sng" dirty="0"/>
              <a:t>範囲は？</a:t>
            </a:r>
            <a:endParaRPr kumimoji="1" lang="en-US" altLang="ja-JP" sz="2800" u="sng" dirty="0"/>
          </a:p>
          <a:p>
            <a:r>
              <a:rPr kumimoji="1" lang="ja-JP" altLang="en-US" sz="2800" dirty="0"/>
              <a:t>　→これまでの範囲</a:t>
            </a:r>
            <a:r>
              <a:rPr kumimoji="1" lang="en-US" altLang="ja-JP" sz="2800" dirty="0"/>
              <a:t>: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ほとんどが遅い時間</a:t>
            </a:r>
            <a:endParaRPr kumimoji="1" lang="en-US" altLang="ja-JP" sz="2800" dirty="0"/>
          </a:p>
          <a:p>
            <a:r>
              <a:rPr kumimoji="1" lang="ja-JP" altLang="en-US" sz="2800" dirty="0"/>
              <a:t>　⇒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本来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o-Ps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の情報は早い時間にあるはず</a:t>
            </a:r>
            <a:endParaRPr kumimoji="1" lang="en-US" altLang="ja-JP" sz="2800" b="1" dirty="0">
              <a:solidFill>
                <a:srgbClr val="FF0000"/>
              </a:solidFill>
            </a:endParaRPr>
          </a:p>
          <a:p>
            <a:r>
              <a:rPr kumimoji="1" lang="ja-JP" altLang="en-US" sz="2800" b="1" dirty="0"/>
              <a:t>　　しかし若い時間ではいい値が出ない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D6528A0-1DD8-41F1-9941-AAF4C08437D8}"/>
                  </a:ext>
                </a:extLst>
              </p:cNvPr>
              <p:cNvSpPr txBox="1"/>
              <p:nvPr/>
            </p:nvSpPr>
            <p:spPr>
              <a:xfrm>
                <a:off x="1723457" y="5854339"/>
                <a:ext cx="540446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 b="1" dirty="0">
                    <a:solidFill>
                      <a:srgbClr val="FF0000"/>
                    </a:solidFill>
                  </a:rPr>
                  <a:t>二つのモデル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1" lang="en-US" altLang="ja-JP" sz="2800" b="1" dirty="0">
                    <a:solidFill>
                      <a:srgbClr val="FF0000"/>
                    </a:solidFill>
                  </a:rPr>
                  <a:t> </a:t>
                </a:r>
                <a:r>
                  <a:rPr kumimoji="1" lang="ja-JP" altLang="en-US" sz="2800" b="1" dirty="0">
                    <a:solidFill>
                      <a:srgbClr val="FF0000"/>
                    </a:solidFill>
                  </a:rPr>
                  <a:t>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ja-JP" altLang="en-US" sz="2800" b="1" dirty="0">
                    <a:solidFill>
                      <a:srgbClr val="FF0000"/>
                    </a:solidFill>
                  </a:rPr>
                  <a:t>を提案し</a:t>
                </a:r>
                <a:endParaRPr kumimoji="1" lang="en-US" altLang="ja-JP" sz="2800" b="1" dirty="0">
                  <a:solidFill>
                    <a:srgbClr val="FF0000"/>
                  </a:solidFill>
                </a:endParaRPr>
              </a:p>
              <a:p>
                <a:r>
                  <a:rPr kumimoji="1" lang="ja-JP" altLang="en-US" sz="2800" b="1" dirty="0">
                    <a:solidFill>
                      <a:srgbClr val="FF0000"/>
                    </a:solidFill>
                  </a:rPr>
                  <a:t>上述の範囲でフィット行い検証</a:t>
                </a:r>
                <a:endParaRPr kumimoji="1" lang="en-US" altLang="ja-JP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4D6528A0-1DD8-41F1-9941-AAF4C0843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457" y="5854339"/>
                <a:ext cx="5404463" cy="954107"/>
              </a:xfrm>
              <a:prstGeom prst="rect">
                <a:avLst/>
              </a:prstGeom>
              <a:blipFill>
                <a:blip r:embed="rId4"/>
                <a:stretch>
                  <a:fillRect l="-2370" t="-6369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6AD994-2BD1-46B5-9DFD-7F2E04DBA362}"/>
              </a:ext>
            </a:extLst>
          </p:cNvPr>
          <p:cNvSpPr txBox="1"/>
          <p:nvPr/>
        </p:nvSpPr>
        <p:spPr>
          <a:xfrm>
            <a:off x="340906" y="2469496"/>
            <a:ext cx="465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Q.1’:</a:t>
            </a:r>
            <a:r>
              <a:rPr kumimoji="1" lang="ja-JP" altLang="en-US" sz="2800" u="sng" dirty="0"/>
              <a:t>補正関数の定義域は？</a:t>
            </a:r>
            <a:endParaRPr kumimoji="1" lang="en-US" altLang="ja-JP" sz="2800" u="sng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FF224D-2CB8-4E3B-81F6-F86A2D43D94D}"/>
              </a:ext>
            </a:extLst>
          </p:cNvPr>
          <p:cNvSpPr txBox="1"/>
          <p:nvPr/>
        </p:nvSpPr>
        <p:spPr>
          <a:xfrm>
            <a:off x="4816881" y="2407941"/>
            <a:ext cx="4149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</a:rPr>
              <a:t>⇒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32ns</a:t>
            </a:r>
            <a:r>
              <a:rPr kumimoji="1" lang="ja-JP" altLang="en-US" sz="3200" b="1" dirty="0">
                <a:solidFill>
                  <a:srgbClr val="00B050"/>
                </a:solidFill>
              </a:rPr>
              <a:t>から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400ns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B907D3-1DF1-4806-AE26-D4E400601FAE}"/>
              </a:ext>
            </a:extLst>
          </p:cNvPr>
          <p:cNvSpPr txBox="1"/>
          <p:nvPr/>
        </p:nvSpPr>
        <p:spPr>
          <a:xfrm>
            <a:off x="5592335" y="3000820"/>
            <a:ext cx="3374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00B050"/>
                </a:solidFill>
              </a:rPr>
              <a:t>⇒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20ns</a:t>
            </a:r>
            <a:r>
              <a:rPr kumimoji="1" lang="ja-JP" altLang="en-US" sz="3200" b="1" dirty="0">
                <a:solidFill>
                  <a:srgbClr val="00B050"/>
                </a:solidFill>
              </a:rPr>
              <a:t>から</a:t>
            </a:r>
            <a:r>
              <a:rPr kumimoji="1" lang="en-US" altLang="ja-JP" sz="3200" b="1" dirty="0">
                <a:solidFill>
                  <a:srgbClr val="00B050"/>
                </a:solidFill>
              </a:rPr>
              <a:t>400ns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6A4F7F-B79C-498C-A570-B14F6DF7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46C4-F42D-4AB2-9155-C68ACEB3CED8}" type="slidenum">
              <a:rPr kumimoji="1" lang="ja-JP" altLang="en-US" smtClean="0"/>
              <a:t>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705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5.4369"/>
  <p:tag name="ORIGINALWIDTH" val="1935.508"/>
  <p:tag name="LATEXADDIN" val="\documentclass{article}&#10;\usepackage{amsmath}&#10;\usepackage{color}&#10;\usepackage{bm}&#10;\usepackage{braket}&#10;\pagestyle{empty}&#10;\begin{document}&#10;\begin{eqnarray*}&#10;&amp;\quad&amp;\ket{1,1}=\ket{\uparrow}_{e^{-}}\otimes\ket{\uparrow}_{e^{+}}\\&#10;&amp;\quad&amp;\ket{1,0}=\ket{\uparrow}_{e^{-}}\otimes\ket{\downarrow}_{e^{+}}+\ket{\downarrow}_{e^{-}}\otimes\ket{\uparrow}_{e^{+}}\\&#10;&amp;\quad&amp;\ket{1,-1}=\ket{\downarrow}_{e^{-}}\otimes\ket{\downarrow}_{e^{+}}&#10;\end{eqnarray*}&#10;\end{document}"/>
  <p:tag name="IGUANATEXSIZE" val="24"/>
  <p:tag name="IGUANATEXCURSOR" val="369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6"/>
  <p:tag name="LAYER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40.7199"/>
  <p:tag name="LATEXADDIN" val="\documentclass{article}&#10;\usepackage{amsmath}&#10;\usepackage{color}&#10;\usepackage{bm}&#10;\usepackage{braket}&#10;\pagestyle{empty}&#10;\begin{document}&#10;\begin{eqnarray*}&#10;f_{0}(t)&#10;\end{eqnarray*}&#10;\end{document}"/>
  <p:tag name="IGUANATEXSIZE" val="22"/>
  <p:tag name="IGUANATEXCURSOR" val="15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0"/>
  <p:tag name="LAYER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3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3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"/>
  <p:tag name="ORIGINALWIDTH" val="275.2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ket{1,\textcolor{red}{0}}^{\prime}&#10;\end{eqnarray*}&#10;\end{document}&#10;"/>
  <p:tag name="IGUANATEXSIZE" val="32"/>
  <p:tag name="IGUANATEXCURSOR" val="399"/>
  <p:tag name="TRANSPARENCY" val="True"/>
  <p:tag name="FILENAME" val=""/>
  <p:tag name="LATEXENGINEID" val="0"/>
  <p:tag name="TEMPFOLDER" val="C:\Users\Yuhei\AppData\Local\Temp\"/>
  <p:tag name="LATEXFORMHEIGHT" val="405"/>
  <p:tag name="LATEXFORMWIDTH" val="482.3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3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4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725"/>
  <p:tag name="ORIGINALWIDTH" val="1124.40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h=-0.23\mathrm{P}^{e^{+}}|\mathrm{sin}(\theta)|&#10;\end{eqnarray*}&#10;\end{document}&#10;"/>
  <p:tag name="IGUANATEXSIZE" val="32"/>
  <p:tag name="IGUANATEXCURSOR" val="402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186.02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mathrm{P}^{e^{+}}&#10;\end{eqnarray*}&#10;\end{document}&#10;"/>
  <p:tag name="IGUANATEXSIZE" val="32"/>
  <p:tag name="IGUANATEXCURSOR" val="371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4.612"/>
  <p:tag name="ORIGINALWIDTH" val="2917.135"/>
  <p:tag name="LATEXADDIN" val="\documentclass{article}&#10;\usepackage{amsmath}&#10;\usepackage{color}&#10;\usepackage{bm}&#10;\usepackage{braket}&#10;\pagestyle{empty}&#10;\begin{document}&#10;\begin{eqnarray*}&#10;\ket{\mathrm{o\mathchar`-Ps}}&amp;=&amp;\int d\bm{p} f(p)Y^{l}_{m}(\theta,\phi)\textcolor{red}{(a^{\dagger}_{i}b^{\dagger}_{j}+a^{\dagger}_{j}b^{\dagger}_{i})\ket{0}\otimes\ket{0}}\\&#10;&amp;\to&amp;\int d\bm{p} f(p)Y^{l}_{m}(\theta,\phi)\textcolor{red}{(b^{\dagger}_{i}a^{\dagger}_{j}+b^{\dagger}_{j}a^{\dagger}_{i})\ket{0}\otimes\ket{0}}\\&#10;&amp;=&amp;\textcolor{red}{-}\int d\bm{p} f(p)Y^{l}_{m}(\theta,\phi)\textcolor{red}{(a^{\dagger}_{j}b^{\dagger}_{i}+a^{\dagger}_{i}b^{\dagger}_{j})\ket{0}\otimes\ket{0}}\\&#10;&amp;=&amp;\textcolor{red}{-}\ket{\mathrm{o\mathchar`-Ps}}&#10;\end{eqnarray*}&#10;\end{document}"/>
  <p:tag name="IGUANATEXSIZE" val="20"/>
  <p:tag name="IGUANATEXCURSOR" val="600"/>
  <p:tag name="TRANSPARENCY" val="True"/>
  <p:tag name="FILENAME" val=""/>
  <p:tag name="LATEXENGINEID" val="0"/>
  <p:tag name="TEMPFOLDER" val="C:\Users\Shuhei\AppData\Local\Temp\"/>
  <p:tag name="LATEXFORMHEIGHT" val="289.1"/>
  <p:tag name="LATEXFORMWIDTH" val="442.7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0.821"/>
  <p:tag name="ORIGINALWIDTH" val="2589.426"/>
  <p:tag name="LATEXADDIN" val="\documentclass{article}&#10;\usepackage{amsmath}&#10;\usepackage{color}&#10;\usepackage{bm}&#10;\usepackage{braket}&#10;\pagestyle{empty}&#10;\begin{document}&#10;\begin{eqnarray*}&#10;\ket{\mathrm{p\mathchar`-Ps}}&amp;=&amp;\int d\bm{p} f(p)Y^{l}_{m}(\theta,\phi)\textcolor{red}{{\epsilon}^{ij}a^{\dagger}_{i}b^{\dagger}_{j}\ket{0}\otimes\ket{0}}\\&#10;&amp;\to&amp;\int d\bm{p} f(p)Y^{l}_{m}(\theta,\phi)\textcolor{red}{{\epsilon}^{ij}b^{\dagger}_{i}a^{\dagger}_{j}\ket{0}\otimes\ket{0}}\\&#10;&amp;=&amp;\textcolor{red}{-}\int d\bm{p} f(p)Y^{l}_{m}(\theta,\phi)\textcolor{red}{{\epsilon}^{ij}a^{\dagger}_{j}b^{\dagger}_{i}\ket{0}\otimes\ket{0}}\\&#10;&amp;=&amp;\textcolor{red}{+}\int d\bm{p} f(p)Y^{l}_{m}(\theta,\phi)\textcolor{red}{{\epsilon}^{ji}a^{\dagger}_{j}b^{\dagger}_{i}\ket{0}\otimes\ket{0}}\\&#10;&amp;=&amp;\textcolor{red}{+}\ket{\mathrm{p\mathchar`-Ps}}&#10;\end{eqnarray*}&#10;\end{document}"/>
  <p:tag name="IGUANATEXSIZE" val="20"/>
  <p:tag name="IGUANATEXCURSOR" val="749"/>
  <p:tag name="TRANSPARENCY" val="True"/>
  <p:tag name="FILENAME" val=""/>
  <p:tag name="LATEXENGINEID" val="0"/>
  <p:tag name="TEMPFOLDER" val="C:\Users\Shuhei\AppData\Local\Temp\"/>
  <p:tag name="LATEXFORMHEIGHT" val="339.85"/>
  <p:tag name="LATEXFORMWIDTH" val="446.2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06.7116"/>
  <p:tag name="LATEXADDIN" val="\documentclass{article}&#10;\usepackage{amsmath}&#10;\usepackage{color}&#10;\usepackage{bm}&#10;\usepackage{braket}&#10;\pagestyle{empty}&#10;\begin{document}&#10;\begin{eqnarray*}&#10;a \leftrightarrow b&#10;\end{eqnarray*}&#10;\end{document}"/>
  <p:tag name="IGUANATEXSIZE" val="28"/>
  <p:tag name="IGUANATEXCURSOR" val="156"/>
  <p:tag name="TRANSPARENCY" val="True"/>
  <p:tag name="FILENAME" val=""/>
  <p:tag name="LATEXENGINEID" val="0"/>
  <p:tag name="TEMPFOLDER" val="C:\Users\Shuhei\AppData\Local\Temp\"/>
  <p:tag name="LATEXFORMHEIGHT" val="289.1"/>
  <p:tag name="LATEXFORMWIDTH" val="442.7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32.296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ket{1,\textcolor{red}{\pm 1}}&#10;\end{eqnarray*}&#10;\end{document}&#10;"/>
  <p:tag name="IGUANATEXSIZE" val="32"/>
  <p:tag name="IGUANATEXCURSOR" val="393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.2717"/>
  <p:tag name="ORIGINALWIDTH" val="954.883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(1+\textcolor{red}{h}\mathrm{sin}(\Omega t))\mathrm{e}^{-\frac{t}{\tau}}&#10;\end{eqnarray*}&#10;\end{document}&#10;"/>
  <p:tag name="IGUANATEXSIZE" val="32"/>
  <p:tag name="IGUANATEXCURSOR" val="420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25"/>
  <p:tag name="ORIGINALWIDTH" val="1186.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h=-0.23\mathrm{P}^{e^{+}}|\mathrm{sin}(2\theta)|&#10;\end{eqnarray*}&#10;\end{document}&#10;"/>
  <p:tag name="IGUANATEXSIZE" val="32"/>
  <p:tag name="IGUANATEXCURSOR" val="404"/>
  <p:tag name="TRANSPARENCY" val="True"/>
  <p:tag name="FILENAME" val=""/>
  <p:tag name="LATEXENGINEID" val="0"/>
  <p:tag name="TEMPFOLDER" val="C:\Users\Yuhei\AppData\Local\Temp\"/>
  <p:tag name="LATEXFORMHEIGHT" val="405"/>
  <p:tag name="LATEXFORMWIDTH" val="482.3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.5312"/>
  <p:tag name="ORIGINALWIDTH" val="689.346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theta=\textcolor{red}{\frac{\pi}{4}},0,\textcolor{blue}{-\frac{\pi}{4}}&#10;\end{eqnarray*}&#10;\end{document}&#10;"/>
  <p:tag name="IGUANATEXSIZE" val="24"/>
  <p:tag name="IGUANATEXCURSOR" val="372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1921.5"/>
  <p:tag name="LATEXADDIN" val="\documentclass{article}&#10;\usepackage{amsmath}&#10;\pagestyle{empty}&#10;\begin{document}&#10;\begin{equation*}&#10;\Omega = \frac{\Delta_{\rm HFS}}{2}\left(\sqrt{1+\left(\frac{4\mu_{\rm B}B}{\Delta_{\rm HFS}}\right)^2}-1\right)&#10;\end{equation*}&#10;&#10;&#10;\end{document}"/>
  <p:tag name="IGUANATEXSIZE" val="20"/>
  <p:tag name="IGUANATEXCURSOR" val="200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5182"/>
  <p:tag name="ORIGINALWIDTH" val="186.02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mathrm{P}^{e^{+}}&#10;\end{eqnarray*}&#10;\end{document}&#10;"/>
  <p:tag name="IGUANATEXSIZE" val="24"/>
  <p:tag name="IGUANATEXCURSOR" val="382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51236"/>
  <p:tag name="ORIGINALWIDTH" val="51.7572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theta&#10;\end{eqnarray*}&#10;\end{document}&#10;"/>
  <p:tag name="IGUANATEXSIZE" val="24"/>
  <p:tag name="IGUANATEXCURSOR" val="370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3.75"/>
  <p:tag name="ORIGINALWIDTH" val="2355.75"/>
  <p:tag name="LATEXADDIN" val="\documentclass{article}&#10;\usepackage{amsmath, braket}&#10;\pagestyle{empty}&#10;\begin{document}&#10;\begin{align*}&#10;\ket{1, 0}^{\prime} &amp;= \frac{1}{\sqrt{1+|\varepsilon|^2}}\ket{1, 0} + \frac{\varepsilon}{\sqrt{1+|\varepsilon|^2}}\ket{0, 0}　\\&#10;\ket{0, 0}^{\prime} &amp;= -\frac{\varepsilon}{\sqrt{1+|\varepsilon|^2}}\ket{1, 0} + \frac{1}{\sqrt{1+|\varepsilon|^2}}\ket{0, 0}&#10;\end{align*}&#10;&#10;&#10;&#10;\end{document}"/>
  <p:tag name="IGUANATEXSIZE" val="20"/>
  <p:tag name="IGUANATEXCURSOR" val="334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935.508"/>
  <p:tag name="LATEXADDIN" val="\documentclass{article}&#10;\usepackage{amsmath}&#10;\usepackage{color}&#10;\usepackage{bm}&#10;\usepackage{braket}&#10;\pagestyle{empty}&#10;\begin{document}&#10;\begin{eqnarray*}&#10;&amp;\quad&amp;\ket{0,0}=\ket{\uparrow}_{e^{-}}\otimes\ket{\downarrow}_{e^{+}}-\ket{\downarrow}_{e^{-}}\otimes\ket{\uparrow}_{e^{+}}&#10;\end{eqnarray*}&#10;\end{document}&#10;"/>
  <p:tag name="IGUANATEXSIZE" val="24"/>
  <p:tag name="IGUANATEXCURSOR" val="17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.75"/>
  <p:tag name="ORIGINALWIDTH" val="2311.5"/>
  <p:tag name="LATEXADDIN" val="\documentclass{article}&#10;\usepackage{amsmath}&#10;\pagestyle{empty}&#10;\begin{document}&#10;\begin{equation*}&#10;\varepsilon \simeq \frac{x}{2}\left(1-\frac{x^2}{4}\right), \, \, \, x = \frac{4\mu_{\rm B}B}{\Delta_{\rm HFS}} = 0.275B[T]&#10;\end{equation*}&#10;&#10;&#10;\end{document}"/>
  <p:tag name="IGUANATEXSIZE" val="20"/>
  <p:tag name="IGUANATEXCURSOR" val="209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5"/>
  <p:tag name="ORIGINALWIDTH" val="275.25"/>
  <p:tag name="LATEXADDIN" val="\documentclass{article}&#10;\usepackage{amsmath, braket}&#10;\pagestyle{empty}&#10;\begin{document}&#10;$\ket{1, 0}^{\prime}$&#10;&#10;&#10;\end{document}"/>
  <p:tag name="IGUANATEXSIZE" val="20"/>
  <p:tag name="IGUANATEXCURSOR" val="109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5"/>
  <p:tag name="ORIGINALWIDTH" val="1868.25"/>
  <p:tag name="LATEXADDIN" val="\documentclass{article}&#10;\usepackage{amsmath, braket}&#10;\pagestyle{empty}&#10;\begin{document}&#10;\begin{equation*}&#10;\Gamma^{\prime} = \frac{1}{1+|\varepsilon|^2}\Gamma_{\rm ortho} + \frac{|\varepsilon|^2}{1+|\varepsilon|^2}\Gamma_{\rm para}　&#10;\end{equation*}&#10;&#10;&#10;&#10;\end{document}"/>
  <p:tag name="IGUANATEXSIZE" val="20"/>
  <p:tag name="IGUANATEXCURSOR" val="122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255.785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^{22}\mathrm{Na}&#10;\end{eqnarray*}&#10;\end{document}&#10;"/>
  <p:tag name="IGUANATEXSIZE" val="28"/>
  <p:tag name="IGUANATEXCURSOR" val="31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144.020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beta^{+}&#10;\end{eqnarray*}&#10;\end{document}&#10;"/>
  <p:tag name="IGUANATEXSIZE" val="28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5"/>
  <p:tag name="ORIGINALWIDTH" val="1348.5"/>
  <p:tag name="LATEXADDIN" val="\documentclass{article}&#10;\usepackage{amsmath}&#10;\pagestyle{empty}&#10;\begin{document}&#10;\begin{equation*}&#10;\Omega = \frac{\Delta_{\rm HFS}}{2}(\sqrt{1+x^2}-1)&#10;\end{equation*}&#10;&#10;&#10;\end{document}"/>
  <p:tag name="IGUANATEXSIZE" val="20"/>
  <p:tag name="IGUANATEXCURSOR" val="132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5"/>
  <p:tag name="ORIGINALWIDTH" val="2942.25"/>
  <p:tag name="LATEXADDIN" val="\documentclass{article}&#10;\usepackage{amsmath}&#10;\pagestyle{empty}&#10;\begin{document}&#10;\begin{equation*}&#10;\Omega = \frac{204\rm GHz}{2}(\sqrt{1+(0.275\times 0.0374)^2}-1) = 5.39 \rm MHz &#10;\end{equation*}&#10;&#10;&#10;\end{document}"/>
  <p:tag name="IGUANATEXSIZE" val="20"/>
  <p:tag name="IGUANATEXCURSOR" val="155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935.25"/>
  <p:tag name="LATEXADDIN" val="\documentclass{article}&#10;\usepackage{amsmath}&#10;\pagestyle{empty}&#10;\begin{document}&#10;$T = 1/\Omega = 185$ns&#10;&#10;&#10;&#10;\end{document}"/>
  <p:tag name="IGUANATEXSIZE" val="20"/>
  <p:tag name="IGUANATEXCURSOR" val="99"/>
  <p:tag name="TRANSPARENCY" val="True"/>
  <p:tag name="FILENAME" val=""/>
  <p:tag name="LATEXENGINEID" val="0"/>
  <p:tag name="TEMPFOLDER" val="C:\Users\Yuhei\AppData\Local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9.3713"/>
  <p:tag name="ORIGINALWIDTH" val="1949.52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mathrm{d}\No}{\mathrm{dt}}&amp;=&amp;\Gamma_{\mathrm{ortho}}\N\\&#10;\frac{\mathrm{d}\Np}{\mathrm{dt}}&amp;=&amp;\Gamma_{\mathrm{pick}\mathchar`-\mathrm{off}}\N\\&#10;-\frac{\mathrm{dN}}{\mathrm{dt}}&amp;=&amp;\frac{\mathrm{d}\No}{\mathrm{dt}}+\frac{\mathrm{d}\Np}{\mathrm{dt}}&#10;\end{eqnarray*}&#10;\end{document}&#10;"/>
  <p:tag name="IGUANATEXSIZE" val="28"/>
  <p:tag name="IGUANATEXCURSOR" val="54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318.044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noindent&#10;$\No$\\&#10;\end{document}&#10;"/>
  <p:tag name="IGUANATEXSIZE" val="28"/>
  <p:tag name="IGUANATEXCURSOR" val="29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0314"/>
  <p:tag name="ORIGINALWIDTH" val="1988.52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mathcal{H}_{\mathrm{Zeeman}}^{e^{\pm}}=\mp g\mu_{B}\bm{B}\cdot \frac{\bm{\sigma}}{2}=\mp g\mu_{B}B\frac{\sigma_{z}}{2}&#10;\end{eqnarray*}&#10;\end{document}&#10;"/>
  <p:tag name="IGUANATEXSIZE" val="28"/>
  <p:tag name="IGUANATEXCURSOR" val="333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.0168"/>
  <p:tag name="ORIGINALWIDTH" val="412.557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noindent&#10;$\Np$\\&#10;\end{document}&#10;"/>
  <p:tag name="IGUANATEXSIZE" val="28"/>
  <p:tag name="IGUANATEXCURSOR" val="29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85.5119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noindent&#10;$\N$\\&#10;\end{document}&#10;"/>
  <p:tag name="IGUANATEXSIZE" val="28"/>
  <p:tag name="IGUANATEXCURSOR" val="290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162.772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mathrm{dN}}{\mathrm{dt}}&#10;\end{eqnarray*}&#10;\end{document}&#10;"/>
  <p:tag name="IGUANATEXSIZE" val="28"/>
  <p:tag name="IGUANATEXCURSOR" val="32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.7928"/>
  <p:tag name="ORIGINALWIDTH" val="396.805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Gamma_{\mathrm{ortho}}\\&#10;\Gamma_{\mathrm{pick}\mathchar`-\mathrm{off}}\\&#10;\end{eqnarray*}&#10;\end{document}&#10;"/>
  <p:tag name="IGUANATEXSIZE" val="28"/>
  <p:tag name="IGUANATEXCURSOR" val="36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9.3085"/>
  <p:tag name="ORIGINALWIDTH" val="412.557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noindent&#10;$\mathrm{N}$\\&#10;$\No$\\&#10;$\Np$\\&#10;\end{document}&#10;"/>
  <p:tag name="IGUANATEXSIZE" val="24"/>
  <p:tag name="IGUANATEXCURSOR" val="286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536.324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Gamma_{\mathrm{pick}\mathchar`-\mathrm{off}}(\textcolor{red}{t})&#10;\end{eqnarray*}&#10;\end{document}&#10;"/>
  <p:tag name="IGUANATEXSIZE" val="28"/>
  <p:tag name="IGUANATEXCURSOR" val="34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698.347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Gamma_{\mathrm{pick}\mathchar`-\mathrm{off}}(v(\textcolor{red}{t}))&#10;\end{eqnarray*}&#10;\end{document}&#10;"/>
  <p:tag name="IGUANATEXSIZE" val="28"/>
  <p:tag name="IGUANATEXCURSOR" val="36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3555.49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-\frac{\mathrm{dN}}{\mathrm{dt}}=\frac{\mathrm{d}\No}{\mathrm{dt}}+\frac{\mathrm{d}\Np}{\mathrm{dt}}=(\Gamma_{\mathrm{ortho}}+\Gamma_{\mathrm{pick}\mathchar`-\mathrm{off}}(t))\N=\Gamma_{\mathrm{obs}}(t)\N&#10;\end{eqnarray*}&#10;\end{document}&#10;"/>
  <p:tag name="IGUANATEXSIZE" val="28"/>
  <p:tag name="IGUANATEXCURSOR" val="42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0394"/>
  <p:tag name="ORIGINALWIDTH" val="977.386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:=\frac{\Gamma_{\mathrm{pick}\mathchar`-\mathrm{off}}(t)}{\Gamma_{\mathrm{ortho}}}&#10;\end{eqnarray*}&#10;\end{document}&#10;"/>
  <p:tag name="IGUANATEXSIZE" val="28"/>
  <p:tag name="IGUANATEXCURSOR" val="35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363.6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Gamma_{\mathrm{obs}}(t)=\Gamma_{\mathrm{ortho}}(1+f(t))&#10;\end{eqnarray*}&#10;\end{document}&#10;"/>
  <p:tag name="IGUANATEXSIZE" val="28"/>
  <p:tag name="IGUANATEXCURSOR" val="34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.5236"/>
  <p:tag name="ORIGINALWIDTH" val="2076.2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mathcal{H}_{\mathrm{Zeeman}}^{e^{-}\otimes e^{+}}=\mathcal{H}_{\mathrm{Zeeman}}^{e^{-}}\otimes 1+1\otimes\mathcal{H}_{\mathrm{Zeeman}}^{e^{+}}&#10;\end{eqnarray*}&#10;\end{document}&#10;"/>
  <p:tag name="IGUANATEXSIZE" val="28"/>
  <p:tag name="IGUANATEXCURSOR" val="38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97.277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&#10;\end{eqnarray*}&#10;\end{document}&#10;"/>
  <p:tag name="IGUANATEXSIZE" val="28"/>
  <p:tag name="IGUANATEXCURSOR" val="300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54.049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Gamma_{\mathrm{obs}}(t)&#10;\end{eqnarray*}&#10;\end{document}&#10;"/>
  <p:tag name="IGUANATEXSIZE" val="28"/>
  <p:tag name="IGUANATEXCURSOR" val="31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1575.2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Gamma_{\mathrm{obs}}(t):=\Gamma_{\mathrm{ortho}}+\Gamma_{\mathrm{pick}\mathchar`-\mathrm{off}}(t)&#10;\end{eqnarray*}&#10;\end{document}&#10;"/>
  <p:tag name="IGUANATEXSIZE" val="28"/>
  <p:tag name="IGUANATEXCURSOR" val="39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0394"/>
  <p:tag name="ORIGINALWIDTH" val="2287.06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mathrm{dN}}{\mathrm{dt}}=-\Gamma_{\mathrm{ortho}}(1+f(t))\N=-\frac{(1+f(t))}{\tau_{\mathrm{ortho}}}\N&#10;\end{eqnarray*}&#10;\end{document}&#10;"/>
  <p:tag name="IGUANATEXSIZE" val="28"/>
  <p:tag name="IGUANATEXCURSOR" val="39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2947"/>
  <p:tag name="ORIGINALWIDTH" val="2135.54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N=\N_{0}\mathrm{exp}\left(-\frac{1}{\tau_{\mathrm{ortho}}}\int_{t_0}^{t}\mathrm{d}t'\left(1+f(t')\right)\right)&#10;\end{eqnarray*}&#10;\end{document}&#10;"/>
  <p:tag name="IGUANATEXSIZE" val="28"/>
  <p:tag name="IGUANATEXCURSOR" val="39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2947"/>
  <p:tag name="ORIGINALWIDTH" val="3170.69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mathrm{d}\N}{\mathrm{dt}}=-\N_{0}\frac{1}{\tau_{\mathrm{ortho}}}(1+f(t))\mathrm{exp}\left(-\frac{1}{\tau_{\mathrm{ortho}}}\int_{t_0}^{t}\mathrm{d}t'\left(1+f(t')\right)\right)&#10;\end{eqnarray*}&#10;\end{document}&#10;"/>
  <p:tag name="IGUANATEXSIZE" val="28"/>
  <p:tag name="IGUANATEXCURSOR" val="46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2947"/>
  <p:tag name="ORIGINALWIDTH" val="2491.09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textcolor{red}{p_{0}}(1+f(t))\mathrm{exp}\left(-\frac{1}{\textcolor{red}{p_{1}}}\int_{t_0}^{t}\mathrm{d}t'\left(1+f(t')\right)\right)+\textcolor{red}{p_{2}}&#10;\end{eqnarray*}&#10;\end{document}&#10;"/>
  <p:tag name="IGUANATEXSIZE" val="28"/>
  <p:tag name="IGUANATEXCURSOR" val="42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162.772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mathrm{d}\N}{\mathrm{dt}}&#10;\end{eqnarray*}&#10;\end{document}&#10;"/>
  <p:tag name="IGUANATEXSIZE" val="28"/>
  <p:tag name="IGUANATEXCURSOR" val="3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97.277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&#10;\end{eqnarray*}&#10;\end{document}&#10;"/>
  <p:tag name="IGUANATEXSIZE" val="28"/>
  <p:tag name="IGUANATEXCURSOR" val="300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5517"/>
  <p:tag name="ORIGINALWIDTH" val="3618.50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=\frac{\Gamma_{\mathrm{pick}\mathchar`-\mathrm{off}}(t)}{\Gamma_{\mathrm{ortho}}}=\frac{\frac{\mathrm{d}\Np}{\mathrm{d}t}}{\frac{\mathrm{d}\No}{\mathrm{d}t}}=\frac{\frac{\mathrm{d}\Np}{\mathrm{d}t}}{\frac{\mathrm{d}\N}{\mathrm{d}t}-\frac{\mathrm{d}\Np}{\mathrm{d}t}}\simeq\frac{\Delta\Np}{\Delta\N-\Delta\Np}&#10;\end{eqnarray*}&#10;\end{document}&#10;"/>
  <p:tag name="IGUANATEXSIZE" val="28"/>
  <p:tag name="IGUANATEXCURSOR" val="57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6.371"/>
  <p:tag name="ORIGINALWIDTH" val="4238.84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&amp;\quad&amp;\HZ\ket{\uparrow}_{e^{-}}\otimes\ket{\uparrow}_{e^{+}}=\left(g\mu_{B}B\frac{1}{2}-g\mu_{B}B\frac{1}{2}\right)\ket{\uparrow}_{e^{-}}\otimes\ket{\uparrow}_{e^{+}}\textcolor{red}{=0}\\&#10;&amp;\quad&amp;\HZ\left(\ket{\uparrow}_{e^{-}}\otimes\ket{\downarrow}_{e^{+}}+\ket{\downarrow}_{e^{-}}\otimes\ket{\uparrow}_{e^{+}}\right)=\textcolor{red}{g\mu_{B}B\left(\ket{\uparrow}_{e^{-}}\otimes\ket{\downarrow}_{e^{+}}+\ket{\downarrow}_{e^{-}}\otimes\ket{\uparrow}_{e^{+}}\right)}\\&#10;&amp;\quad&amp;\HZ\ket{\downarrow}_{e^{-}}\otimes\ket{\downarrow}_{e^{+}}=\left(-g\mu_{B}B\frac{1}{2}+g\mu_{B}B\frac{1}{2}\right)\ket{\downarrow}_{e^{-}}\otimes\ket{\downarrow}_{e^{+}}\textcolor{red}{=0}\\&#10;\end{eqnarray*}&#10;\end{document}&#10;"/>
  <p:tag name="IGUANATEXSIZE" val="28"/>
  <p:tag name="IGUANATEXCURSOR" val="1028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51236"/>
  <p:tag name="ORIGINALWIDTH" val="92.2629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&#10;\end{eqnarray*}&#10;\end{document}&#10;"/>
  <p:tag name="IGUANATEXSIZE" val="28"/>
  <p:tag name="IGUANATEXCURSOR" val="30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041"/>
  <p:tag name="ORIGINALWIDTH" val="1954.02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(t)=\frac{\mathrm{peak}(t)}{\mathrm{peak}(0)}\Delta\Np(0)&#10;\end{eqnarray*}&#10;\end{document}&#10;"/>
  <p:tag name="IGUANATEXSIZE" val="28"/>
  <p:tag name="IGUANATEXCURSOR" val="34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14.57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&#10;\end{eqnarray*}&#10;\end{document}&#10;"/>
  <p:tag name="IGUANATEXSIZE" val="28"/>
  <p:tag name="IGUANATEXCURSOR" val="30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51236"/>
  <p:tag name="ORIGINALWIDTH" val="187.526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&#10;\end{eqnarray*}&#10;\end{document}&#10;"/>
  <p:tag name="IGUANATEXSIZE" val="28"/>
  <p:tag name="IGUANATEXCURSOR" val="303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14.57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&#10;\end{eqnarray*}&#10;\end{document}&#10;"/>
  <p:tag name="IGUANATEXSIZE" val="44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14.57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&#10;\end{eqnarray*}&#10;\end{document}&#10;"/>
  <p:tag name="IGUANATEXSIZE" val="22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14.57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&#10;\end{eqnarray*}&#10;\end{document}&#10;"/>
  <p:tag name="IGUANATEXSIZE" val="44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51236"/>
  <p:tag name="ORIGINALWIDTH" val="187.526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&#10;\end{eqnarray*}&#10;\end{document}&#10;"/>
  <p:tag name="IGUANATEXSIZE" val="22"/>
  <p:tag name="IGUANATEXCURSOR" val="303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14.57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&#10;\end{eqnarray*}&#10;\end{document}&#10;"/>
  <p:tag name="IGUANATEXSIZE" val="22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14.57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&#10;\end{eqnarray*}&#10;\end{document}&#10;"/>
  <p:tag name="IGUANATEXSIZE" val="44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.2738"/>
  <p:tag name="ORIGINALWIDTH" val="4335.60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HZ\left(\ket{\uparrow}_{e^{-}}\otimes\ket{\downarrow}_{e^{+}}-\ket{\downarrow}_{e^{-}}\otimes\ket{\uparrow}_{e^{+}}\right)=\textcolor{red}{-g\mu_{B}B\left(\ket{\uparrow}_{e^{-}}\otimes\ket{\downarrow}_{e^{+}}-\ket{\downarrow}_{e^{-}}\otimes\ket{\uparrow}_{e^{+}}\right)}&#10;\end{eqnarray*}&#10;\end{document}&#10;"/>
  <p:tag name="IGUANATEXSIZE" val="28"/>
  <p:tag name="IGUANATEXCURSOR" val="635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041"/>
  <p:tag name="ORIGINALWIDTH" val="1954.02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(t)=\frac{\mathrm{peak}(t)}{\mathrm{peak}(0)}\Delta\Np(0)&#10;\end{eqnarray*}&#10;\end{document}&#10;"/>
  <p:tag name="IGUANATEXSIZE" val="28"/>
  <p:tag name="IGUANATEXCURSOR" val="34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1193.41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(0)=\Delta\Np(0)&#10;\end{eqnarray*}&#10;\end{document}&#10;"/>
  <p:tag name="IGUANATEXSIZE" val="28"/>
  <p:tag name="IGUANATEXCURSOR" val="31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1193.41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(0)=\Delta\Np(0)&#10;\end{eqnarray*}&#10;\end{document}&#10;"/>
  <p:tag name="IGUANATEXSIZE" val="28"/>
  <p:tag name="IGUANATEXCURSOR" val="31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671.343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(0)&#10;\end{eqnarray*}&#10;\end{document}&#10;"/>
  <p:tag name="IGUANATEXSIZE" val="28"/>
  <p:tag name="IGUANATEXCURSOR" val="29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.5417"/>
  <p:tag name="ORIGINALWIDTH" val="2302.07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=\frac{\Gamma_{\mathrm{pick}\mathchar`-\mathrm{off}}(t)}{\Gamma_{\mathrm{ortho}}}\simeq\frac{\textcolor{red}{\Delta\Np(t)}}{\Delta\N(t)-\textcolor{red}{\Delta\Np(t)}}&#10;\end{eqnarray*}&#10;\end{document}&#10;"/>
  <p:tag name="IGUANATEXSIZE" val="28"/>
  <p:tag name="IGUANATEXCURSOR" val="300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041"/>
  <p:tag name="ORIGINALWIDTH" val="1954.02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Delta\Np(t)=\frac{\mathrm{peak}(t)}{\mathrm{peak}(0)}\Delta\Np(0)&#10;\end{eqnarray*}&#10;\end{document}&#10;"/>
  <p:tag name="IGUANATEXSIZE" val="28"/>
  <p:tag name="IGUANATEXCURSOR" val="34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5.558"/>
  <p:tag name="ORIGINALWIDTH" val="1932.2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\simeq\frac{\frac{\mathrm{peak}(t)}{\mathrm{peak}(0)}\Delta\Np(0)&#10;}{\Delta\N(t)-\frac{\mathrm{peak}(t)}{\mathrm{peak}(0)}\Delta\Np(0)&#10;}&#10;\end{eqnarray*}&#10;\end{document}&#10;"/>
  <p:tag name="IGUANATEXSIZE" val="28"/>
  <p:tag name="IGUANATEXCURSOR" val="36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5.558"/>
  <p:tag name="ORIGINALWIDTH" val="1932.2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\simeq\frac{\frac{\mathrm{peak}(t)}{\mathrm{peak}(0)}\Delta\Np(0)&#10;}{\Delta\N(t)-\frac{\mathrm{peak}(t)}{\mathrm{peak}(0)}\Delta\Np(0)&#10;}&#10;\end{eqnarray*}&#10;\end{document}&#10;"/>
  <p:tag name="IGUANATEXSIZE" val="28"/>
  <p:tag name="IGUANATEXCURSOR" val="36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.2947"/>
  <p:tag name="ORIGINALWIDTH" val="2491.09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textcolor{red}{p_{0}}(1+f(t))\mathrm{exp}\left(-\frac{1}{\textcolor{red}{p_{1}}}\int_{t_0}^{t}\mathrm{d}t'\left(1+f(t')\right)\right)+\textcolor{red}{p_{2}}&#10;\end{eqnarray*}&#10;\end{document}&#10;"/>
  <p:tag name="IGUANATEXSIZE" val="28"/>
  <p:tag name="IGUANATEXCURSOR" val="42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162.772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mathrm{d}\N}{\mathrm{dt}}&#10;\end{eqnarray*}&#10;\end{document}&#10;"/>
  <p:tag name="IGUANATEXSIZE" val="28"/>
  <p:tag name="IGUANATEXCURSOR" val="327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275.288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ket{1,\textcolor{red}{0}}'&#10;\end{eqnarray*}&#10;\end{document}&#10;"/>
  <p:tag name="IGUANATEXSIZE" val="32"/>
  <p:tag name="IGUANATEXCURSOR" val="389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406.074"/>
  <p:tag name="LATEXADDIN" val="\documentclass{article}&#10;\usepackage{amsmath}&#10;\usepackage{color}&#10;\usepackage{bm}&#10;\usepackage{braket}&#10;\pagestyle{empty}&#10;\begin{document}&#10;\begin{eqnarray*}&#10;f_{0}(t)=p_{0}\mathrm{exp}(-t/p_{1})+p_{2}&#10;\end{eqnarray*}&#10;\end{document}"/>
  <p:tag name="IGUANATEXSIZE" val="22"/>
  <p:tag name="IGUANATEXCURSOR" val="19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406.074"/>
  <p:tag name="LATEXADDIN" val="\documentclass{article}&#10;\usepackage{amsmath}&#10;\usepackage{color}&#10;\usepackage{bm}&#10;\usepackage{braket}&#10;\pagestyle{empty}&#10;\begin{document}&#10;\begin{eqnarray*}&#10;f_{0}(t)=p_{0}\mathrm{exp}(-t/p_{1})+p_{2}&#10;\end{eqnarray*}&#10;\end{document}"/>
  <p:tag name="IGUANATEXSIZE" val="22"/>
  <p:tag name="IGUANATEXCURSOR" val="19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216"/>
  <p:tag name="ORIGINALWIDTH" val="1328.834"/>
  <p:tag name="LATEXADDIN" val="\documentclass{article}&#10;\usepackage{amsmath}&#10;\usepackage{color}&#10;\usepackage{bm}&#10;\usepackage{braket}&#10;\pagestyle{empty}&#10;\begin{document}&#10;\begin{eqnarray*}&#10;f_{0}(t)=\textcolor{red}{p_{0}}\mathrm{exp}(-\frac{t}{\textcolor{red}{p_{1}}})+\textcolor{red}{p_{2}}&#10;\end{eqnarray*}&#10;\end{document}"/>
  <p:tag name="IGUANATEXSIZE" val="22"/>
  <p:tag name="IGUANATEXCURSOR" val="210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406.074"/>
  <p:tag name="LATEXADDIN" val="\documentclass{article}&#10;\usepackage{amsmath}&#10;\usepackage{color}&#10;\usepackage{bm}&#10;\usepackage{braket}&#10;\pagestyle{empty}&#10;\begin{document}&#10;\begin{eqnarray*}&#10;f_{0}(t)=p_{0}\mathrm{exp}(-t/p_{1})+p_{2}&#10;\end{eqnarray*}&#10;\end{document}"/>
  <p:tag name="IGUANATEXSIZE" val="22"/>
  <p:tag name="IGUANATEXCURSOR" val="19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406.074"/>
  <p:tag name="LATEXADDIN" val="\documentclass{article}&#10;\usepackage{amsmath}&#10;\usepackage{color}&#10;\usepackage{bm}&#10;\usepackage{braket}&#10;\pagestyle{empty}&#10;\begin{document}&#10;\begin{eqnarray*}&#10;f_{0}(t)=p_{0}\mathrm{exp}(-t/p_{1})+p_{2}&#10;\end{eqnarray*}&#10;\end{document}"/>
  <p:tag name="IGUANATEXSIZE" val="22"/>
  <p:tag name="IGUANATEXCURSOR" val="19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406.074"/>
  <p:tag name="LATEXADDIN" val="\documentclass{article}&#10;\usepackage{amsmath}&#10;\usepackage{color}&#10;\usepackage{bm}&#10;\usepackage{braket}&#10;\pagestyle{empty}&#10;\begin{document}&#10;\begin{eqnarray*}&#10;f_{0}(t)=p_{0}\mathrm{exp}(-t/p_{1})+p_{2}&#10;\end{eqnarray*}&#10;\end{document}"/>
  <p:tag name="IGUANATEXSIZE" val="22"/>
  <p:tag name="IGUANATEXCURSOR" val="194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8.0569"/>
  <p:tag name="ORIGINALWIDTH" val="4121.07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(t)=\frac{\Gamma_{\mathrm{pick}\mathchar`-\mathrm{off}}(t)}{\Gamma_{\mathrm{ortho}}}\simeq\frac{\Delta\Np}{\Delta\N-\Delta\Np}=\frac{1}{\frac{\Delta\N}{\Delta\Np}-1}=\left(\frac{1}{\frac{\Delta\Np}{\Delta\N}}-1\right)^{-1}&#10;\end{eqnarray*}&#10;\end{document}&#10;"/>
  <p:tag name="IGUANATEXSIZE" val="28"/>
  <p:tag name="IGUANATEXCURSOR" val="47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32.296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ket{1,\textcolor{red}{\pm 1}}&#10;\end{eqnarray*}&#10;\end{document}&#10;"/>
  <p:tag name="IGUANATEXSIZE" val="32"/>
  <p:tag name="IGUANATEXCURSOR" val="393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9.73756"/>
  <p:tag name="LATEXADDIN" val="\documentclass{article}&#10;\usepackage{amsmath}&#10;\usepackage{color}&#10;\usepackage{bm}&#10;\usepackage{braket}&#10;\pagestyle{empty}&#10;\begin{document}&#10;\begin{eqnarray*}&#10;f_{0}&#10;\end{eqnarray*}&#10;\end{document}"/>
  <p:tag name="IGUANATEXSIZE" val="36"/>
  <p:tag name="IGUANATEXCURSOR" val="158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9.0557"/>
  <p:tag name="ORIGINALWIDTH" val="1884.263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1}(t)=\left(\frac{1}{\textcolor{red}{p_{0}}\mathrm{exp}(-\frac{t}{\textcolor{red}{p_{1}}})}-1\right)^{-1}+\textcolor{red}{p_{2}}&#10;\end{eqnarray*}&#10;\end{document}&#10;"/>
  <p:tag name="IGUANATEXSIZE" val="28"/>
  <p:tag name="IGUANATEXCURSOR" val="389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2847"/>
  <p:tag name="ORIGINALWIDTH" val="645.0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simeq a\mathrm{exp}(-\frac{t}{b})&#10;\end{eqnarray*}&#10;\end{document}&#10;"/>
  <p:tag name="IGUANATEXSIZE" val="34"/>
  <p:tag name="IGUANATEXCURSOR" val="30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8.5877"/>
  <p:tag name="ORIGINALWIDTH" val="3435.479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\Delta\Np}{\Delta\N}=\frac{\cfrac{1}{ppppppppppppppppppppppppppppppppppppppppppp}}{\cfrac{1}{pppppppppppppppppppp}}&#10;\end{eqnarray*}&#10;\end{document}&#10;"/>
  <p:tag name="IGUANATEXSIZE" val="28"/>
  <p:tag name="IGUANATEXCURSOR" val="381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1215.17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pick-offされたPsの数&#10;\end{document}&#10;"/>
  <p:tag name="IGUANATEXSIZE" val="34"/>
  <p:tag name="IGUANATEXCURSOR" val="29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905.376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崩壊した全Ps数&#10;\end{document}&#10;"/>
  <p:tag name="IGUANATEXSIZE" val="34"/>
  <p:tag name="IGUANATEXCURSOR" val="285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"/>
  <p:tag name="ORIGINALWIDTH" val="1218.75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df}{dt}=-C(f^{2}-f_{\infty}^{2})f^{2\beta}&#10;\end{eqnarray*}&#10;\end{document}&#10;"/>
  <p:tag name="IGUANATEXSIZE" val="28"/>
  <p:tag name="IGUANATEXCURSOR" val="331"/>
  <p:tag name="TRANSPARENCY" val="True"/>
  <p:tag name="FILENAME" val=""/>
  <p:tag name="LATEXENGINEID" val="0"/>
  <p:tag name="TEMPFOLDER" val="C:\Users\Yuhei\AppData\Local\Temp\"/>
  <p:tag name="LATEXFORMHEIGHT" val="405"/>
  <p:tag name="LATEXFORMWIDTH" val="64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9.73756"/>
  <p:tag name="LATEXADDIN" val="\documentclass{article}&#10;\usepackage{amsmath}&#10;\usepackage{color}&#10;\usepackage{bm}&#10;\usepackage{braket}&#10;\pagestyle{empty}&#10;\begin{document}&#10;\begin{eqnarray*}&#10;f_{0}&#10;\end{eqnarray*}&#10;\end{document}"/>
  <p:tag name="IGUANATEXSIZE" val="36"/>
  <p:tag name="IGUANATEXCURSOR" val="158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275.288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newcommand{\HZ}{\mathcal{H}_{\mathrm{Zeeman}}^{e^{-}\otimes e^{+}}}&#10;\pagestyle{empty}&#10;\begin{document}&#10;\begin{eqnarray*}&#10;\ket{0,\textcolor{red}{0}}'&#10;\end{eqnarray*}&#10;\end{document}&#10;"/>
  <p:tag name="IGUANATEXSIZE" val="32"/>
  <p:tag name="IGUANATEXCURSOR" val="389"/>
  <p:tag name="TRANSPARENCY" val="True"/>
  <p:tag name="FILENAME" val=""/>
  <p:tag name="LATEXENGINEID" val="4"/>
  <p:tag name="TEMPFOLDER" val="C:\Users\Shuhei\AppData\Local\Temp\"/>
  <p:tag name="LATEXFORMHEIGHT" val="405"/>
  <p:tag name="LATEXFORMWIDTH" val="482.3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8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434.1957"/>
  <p:tag name="LATEXADDIN" val="\documentclass{article}&#10;\usepackage{amsmath}&#10;\usepackage{color}&#10;\usepackage{bm}&#10;\usepackage{braket}&#10;\pagestyle{empty}&#10;\begin{document}&#10;\begin{eqnarray*}&#10;C,f_{\infty},\beta&#10;\end{eqnarray*}&#10;\end{document}"/>
  <p:tag name="IGUANATEXSIZE" val="22"/>
  <p:tag name="IGUANATEXCURSOR" val="171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8.7861"/>
  <p:tag name="ORIGINALWIDTH" val="873.1218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\frac{df}{dt}=-Cf^{2(\beta+1)}&#10;\end{eqnarray*}&#10;\end{document}&#10;"/>
  <p:tag name="IGUANATEXSIZE" val="28"/>
  <p:tag name="IGUANATEXCURSOR" val="322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99.73756"/>
  <p:tag name="LATEXADDIN" val="\documentclass{article}&#10;\usepackage{amsmath}&#10;\usepackage{color}&#10;\usepackage{bm}&#10;\usepackage{braket}&#10;\pagestyle{empty}&#10;\begin{document}&#10;\begin{eqnarray*}&#10;f_{0}&#10;\end{eqnarray*}&#10;\end{document}"/>
  <p:tag name="IGUANATEXSIZE" val="36"/>
  <p:tag name="IGUANATEXCURSOR" val="158"/>
  <p:tag name="TRANSPARENCY" val="True"/>
  <p:tag name="FILENAME" val=""/>
  <p:tag name="LATEXENGINEID" val="0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226.421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_{2}(t)=\frac{\textcolor{red}{p_{0}}}{(t-\textcolor{red}{p_{1}})^{\textcolor{red}{p_{2}}}}+\textcolor{red}{p_{3}}&#10;\end{eqnarray*}&#10;\end{document}&#10;"/>
  <p:tag name="IGUANATEXSIZE" val="28"/>
  <p:tag name="IGUANATEXCURSOR" val="38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7.5931"/>
  <p:tag name="ORIGINALWIDTH" val="1234.672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&amp;\quad&amp;a=\frac{1}{2\beta+1}\\&#10;&amp;\quad&amp;A=\left(\frac{1}{(2\beta+1)C}\right)^{\frac{1}{2\beta+1}}&#10;\end{eqnarray*}&#10;\end{document}&#10;"/>
  <p:tag name="IGUANATEXSIZE" val="28"/>
  <p:tag name="IGUANATEXCURSOR" val="368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5.8234"/>
  <p:tag name="ORIGINALWIDTH" val="627.8376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&amp;\quad&amp;\beta=\frac{1}{2a}-\frac{1}{2}\\&#10;&amp;\quad&amp;C=\frac{a}{A^{2\beta+1}}&#10;\end{eqnarray*}&#10;\end{document}&#10;"/>
  <p:tag name="IGUANATEXSIZE" val="28"/>
  <p:tag name="IGUANATEXCURSOR" val="36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.5362"/>
  <p:tag name="ORIGINALWIDTH" val="354.0494"/>
  <p:tag name="LATEXADDIN" val="\documentclass{article}&#10;\usepackage{amsmath}&#10;\usepackage{color}&#10;\usepackage{bm}&#10;\usepackage{braket}&#10;\newcommand{\N}{\mathrm{N}}&#10;\newcommand{\No}{\mathrm{N}_{\mathrm{ortho}}}&#10;\newcommand{\Np}{\mathrm{N}_{\mathrm{pick}\mathchar`-\mathrm{off}}}&#10;\pagestyle{empty}&#10;\begin{document}&#10;\begin{eqnarray*}&#10;f=\frac{A}{t^{a}}&#10;\end{eqnarray*}&#10;\end{document}&#10;"/>
  <p:tag name="IGUANATEXSIZE" val="28"/>
  <p:tag name="IGUANATEXCURSOR" val="304"/>
  <p:tag name="TRANSPARENCY" val="True"/>
  <p:tag name="FILENAME" val=""/>
  <p:tag name="LATEXENGINEID" val="4"/>
  <p:tag name="TEMPFOLDER" val="C:\Users\Shuhei\AppData\Local\Temp\"/>
  <p:tag name="LATEXFORMHEIGHT" val="405"/>
  <p:tag name="LATEXFORMWIDTH" val="645"/>
  <p:tag name="LATEXFORMWRAP" val="True"/>
  <p:tag name="BITMAPVECTOR" val="0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844</TotalTime>
  <Words>4331</Words>
  <Application>Microsoft Office PowerPoint</Application>
  <PresentationFormat>画面に合わせる (4:3)</PresentationFormat>
  <Paragraphs>1076</Paragraphs>
  <Slides>125</Slides>
  <Notes>11</Notes>
  <HiddenSlides>26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125</vt:i4>
      </vt:variant>
    </vt:vector>
  </HeadingPairs>
  <TitlesOfParts>
    <vt:vector size="136" baseType="lpstr">
      <vt:lpstr>Helvetica Light</vt:lpstr>
      <vt:lpstr>游ゴシック</vt:lpstr>
      <vt:lpstr>Arial</vt:lpstr>
      <vt:lpstr>Calibri</vt:lpstr>
      <vt:lpstr>Calibri Light</vt:lpstr>
      <vt:lpstr>Cambria Math</vt:lpstr>
      <vt:lpstr>Helvetica</vt:lpstr>
      <vt:lpstr>Trebuchet MS</vt:lpstr>
      <vt:lpstr>Wingdings</vt:lpstr>
      <vt:lpstr>Office テーマ</vt:lpstr>
      <vt:lpstr>Acrobat Document</vt:lpstr>
      <vt:lpstr>オルソポジトロニウムの寿命と量子振動の測定</vt:lpstr>
      <vt:lpstr>目次</vt:lpstr>
      <vt:lpstr>目次</vt:lpstr>
      <vt:lpstr>実験目的</vt:lpstr>
      <vt:lpstr>目次</vt:lpstr>
      <vt:lpstr>ポジトロニウム(Ps)の基本</vt:lpstr>
      <vt:lpstr>o-Psとp-Psの主な性質の違い</vt:lpstr>
      <vt:lpstr>寿命曲線</vt:lpstr>
      <vt:lpstr>ここから磁場が入ります</vt:lpstr>
      <vt:lpstr>磁場が入った場合のエネルギー準位</vt:lpstr>
      <vt:lpstr>磁場によるエネルギー分裂</vt:lpstr>
      <vt:lpstr>Psのエネルギー</vt:lpstr>
      <vt:lpstr>磁場が入った場合の崩壊</vt:lpstr>
      <vt:lpstr>磁場が入った場合の崩壊</vt:lpstr>
      <vt:lpstr>量子振動の見える角度</vt:lpstr>
      <vt:lpstr>磁場下でのPsの寿命</vt:lpstr>
      <vt:lpstr>目次</vt:lpstr>
      <vt:lpstr>寿命測定の原理</vt:lpstr>
      <vt:lpstr>信号の概念図</vt:lpstr>
      <vt:lpstr>回路図</vt:lpstr>
      <vt:lpstr>FADCってなんですか？</vt:lpstr>
      <vt:lpstr>時間原点の決め方</vt:lpstr>
      <vt:lpstr>回路図</vt:lpstr>
      <vt:lpstr>回路図</vt:lpstr>
      <vt:lpstr>Energy calibration</vt:lpstr>
      <vt:lpstr>Energy calibration</vt:lpstr>
      <vt:lpstr>Energy calibration</vt:lpstr>
      <vt:lpstr>Energy calibration</vt:lpstr>
      <vt:lpstr>ポジトロニウムの作り方</vt:lpstr>
      <vt:lpstr>セットアップの概念図</vt:lpstr>
      <vt:lpstr>セットアップの概念図</vt:lpstr>
      <vt:lpstr>セットアップの概念図</vt:lpstr>
      <vt:lpstr>セットアップの概念図</vt:lpstr>
      <vt:lpstr>セットアップの基本方針</vt:lpstr>
      <vt:lpstr>セットアップの基本方針</vt:lpstr>
      <vt:lpstr>昨年度P1発表より</vt:lpstr>
      <vt:lpstr>昨年度に倣ったアライメント</vt:lpstr>
      <vt:lpstr>昨年度に倣ったアライメント</vt:lpstr>
      <vt:lpstr>鉛ブロックの構造</vt:lpstr>
      <vt:lpstr>鉛ブロックの構造</vt:lpstr>
      <vt:lpstr>現実</vt:lpstr>
      <vt:lpstr>昨年度P1発表より</vt:lpstr>
      <vt:lpstr>四苦八苦</vt:lpstr>
      <vt:lpstr>最終形態</vt:lpstr>
      <vt:lpstr>PowerPoint プレゼンテーション</vt:lpstr>
      <vt:lpstr>最終形態の力</vt:lpstr>
      <vt:lpstr>セットアップの基本方針</vt:lpstr>
      <vt:lpstr>そもそもなんでシリカ？</vt:lpstr>
      <vt:lpstr>シリカパウダーについて</vt:lpstr>
      <vt:lpstr>シリカケース</vt:lpstr>
      <vt:lpstr>振動数</vt:lpstr>
      <vt:lpstr>目次</vt:lpstr>
      <vt:lpstr>解析</vt:lpstr>
      <vt:lpstr>解析</vt:lpstr>
      <vt:lpstr>誤差の評価</vt:lpstr>
      <vt:lpstr>解析</vt:lpstr>
      <vt:lpstr>もしもPick-off補正をしないと…</vt:lpstr>
      <vt:lpstr>Pick-off反応とは</vt:lpstr>
      <vt:lpstr>pick-off補正理論</vt:lpstr>
      <vt:lpstr>pick-off補正理論</vt:lpstr>
      <vt:lpstr>pick-off補正理論</vt:lpstr>
      <vt:lpstr>pick-off補正理論</vt:lpstr>
      <vt:lpstr>Q.pick-off補正関数はどう求めるの？</vt:lpstr>
      <vt:lpstr>　　　　  の求め方</vt:lpstr>
      <vt:lpstr>　　　　  の求め方</vt:lpstr>
      <vt:lpstr>　　　　  の求め方</vt:lpstr>
      <vt:lpstr>pick-off補正関数の求め方のまとめ</vt:lpstr>
      <vt:lpstr>Pick-off補正のまとめ</vt:lpstr>
      <vt:lpstr>補正関数のFitting</vt:lpstr>
      <vt:lpstr>目次</vt:lpstr>
      <vt:lpstr>結果</vt:lpstr>
      <vt:lpstr>結果</vt:lpstr>
      <vt:lpstr>寿命曲線のFitting</vt:lpstr>
      <vt:lpstr>寿命曲線のFitting</vt:lpstr>
      <vt:lpstr>しかし・・・。</vt:lpstr>
      <vt:lpstr>寿命曲線のFitting</vt:lpstr>
      <vt:lpstr>寿命のfit範囲依存性</vt:lpstr>
      <vt:lpstr>20ns〜400nsでFit</vt:lpstr>
      <vt:lpstr>20ns〜400nsでFit</vt:lpstr>
      <vt:lpstr>結果</vt:lpstr>
      <vt:lpstr>Ch1〜3の寿命曲線</vt:lpstr>
      <vt:lpstr>Ch1,3の寿命曲線</vt:lpstr>
      <vt:lpstr>結果のまとめ</vt:lpstr>
      <vt:lpstr>目次</vt:lpstr>
      <vt:lpstr>考察</vt:lpstr>
      <vt:lpstr>考察</vt:lpstr>
      <vt:lpstr>補正理論の疑問点</vt:lpstr>
      <vt:lpstr>これまでの根拠(A2の過去10年分)</vt:lpstr>
      <vt:lpstr>PowerPoint プレゼンテーション</vt:lpstr>
      <vt:lpstr>補正理論の疑問点</vt:lpstr>
      <vt:lpstr>PowerPoint プレゼンテーション</vt:lpstr>
      <vt:lpstr>補正理論の疑問点</vt:lpstr>
      <vt:lpstr>これまでの範囲</vt:lpstr>
      <vt:lpstr>これまでの範囲</vt:lpstr>
      <vt:lpstr>補正理論の疑問点</vt:lpstr>
      <vt:lpstr>A1’.補正関数の定義域の決定</vt:lpstr>
      <vt:lpstr>PowerPoint プレゼンテーション</vt:lpstr>
      <vt:lpstr>A2.寿命曲線のフィット範囲の決定</vt:lpstr>
      <vt:lpstr>補正理論の疑問点</vt:lpstr>
      <vt:lpstr>補正曲線のfit関数   の修正(1)</vt:lpstr>
      <vt:lpstr>補正曲線のfit関数   の修正(2)</vt:lpstr>
      <vt:lpstr>補正曲線のfit関数   の修正(3)</vt:lpstr>
      <vt:lpstr>補正理論の補正のまとめ</vt:lpstr>
      <vt:lpstr>補正関数のfit</vt:lpstr>
      <vt:lpstr>補正関数のfit</vt:lpstr>
      <vt:lpstr>寿命の決定</vt:lpstr>
      <vt:lpstr>寿命の決定</vt:lpstr>
      <vt:lpstr>補正理論の補正のまとめ</vt:lpstr>
      <vt:lpstr>考察</vt:lpstr>
      <vt:lpstr>振動が見えない原因について</vt:lpstr>
      <vt:lpstr>可能性①e^+の偏極率</vt:lpstr>
      <vt:lpstr>可能性②磁場の一様性</vt:lpstr>
      <vt:lpstr>目次</vt:lpstr>
      <vt:lpstr>実験のまとめ</vt:lpstr>
      <vt:lpstr>今後の課題</vt:lpstr>
      <vt:lpstr>今後の課題</vt:lpstr>
      <vt:lpstr>付録</vt:lpstr>
      <vt:lpstr>o-Psとp-PsのCharge Conjugation Parity</vt:lpstr>
      <vt:lpstr>o-Psとp-Psの主な性質の違い(2)</vt:lpstr>
      <vt:lpstr>o-Psとp-Psの主な性質の違い(2)</vt:lpstr>
      <vt:lpstr>o-Psとp-Psの崩壊チャンネル</vt:lpstr>
      <vt:lpstr>o-Psとp-Psの主な性質の違い(3)</vt:lpstr>
      <vt:lpstr>o-Psとp-Psの主な性質の違い(3)</vt:lpstr>
      <vt:lpstr>o-Psとp-Psの寿命</vt:lpstr>
      <vt:lpstr>o-Psとp-Psの主な性質の違い(3)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オルソポジトロニウムの寿命と量子振動の測定</dc:title>
  <dc:creator>悠平 中山</dc:creator>
  <cp:lastModifiedBy> </cp:lastModifiedBy>
  <cp:revision>71</cp:revision>
  <dcterms:created xsi:type="dcterms:W3CDTF">2019-03-18T02:16:55Z</dcterms:created>
  <dcterms:modified xsi:type="dcterms:W3CDTF">2019-03-22T06:37:56Z</dcterms:modified>
</cp:coreProperties>
</file>